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2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85" r:id="rId11"/>
    <p:sldId id="265" r:id="rId12"/>
    <p:sldId id="266" r:id="rId13"/>
    <p:sldId id="268" r:id="rId14"/>
    <p:sldId id="275" r:id="rId15"/>
    <p:sldId id="274" r:id="rId16"/>
    <p:sldId id="276" r:id="rId17"/>
    <p:sldId id="277" r:id="rId18"/>
    <p:sldId id="278" r:id="rId19"/>
    <p:sldId id="280" r:id="rId20"/>
    <p:sldId id="279" r:id="rId21"/>
    <p:sldId id="282" r:id="rId22"/>
    <p:sldId id="283" r:id="rId23"/>
    <p:sldId id="281" r:id="rId24"/>
    <p:sldId id="269" r:id="rId25"/>
    <p:sldId id="270" r:id="rId26"/>
    <p:sldId id="271" r:id="rId27"/>
    <p:sldId id="284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/>
      <a:tcStyle>
        <a:tcBdr/>
        <a:fill>
          <a:solidFill>
            <a:srgbClr val="E7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/>
      <a:tcStyle>
        <a:tcBdr/>
        <a:fill>
          <a:solidFill>
            <a:srgbClr val="E8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21251-7F37-47DB-AA39-A48910710DF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62A0E-1456-43B6-A92F-1E4A689FA3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Encryption for Password Protection</a:t>
          </a:r>
        </a:p>
      </dgm:t>
    </dgm:pt>
    <dgm:pt modelId="{21C194DA-69C1-4D8F-B9E3-57D99E7CDBA6}" type="parTrans" cxnId="{16B3CCE8-FB38-4902-87F8-9976C76104C1}">
      <dgm:prSet/>
      <dgm:spPr/>
      <dgm:t>
        <a:bodyPr/>
        <a:lstStyle/>
        <a:p>
          <a:endParaRPr lang="en-US"/>
        </a:p>
      </dgm:t>
    </dgm:pt>
    <dgm:pt modelId="{EF060A93-BC3D-42EC-AD8B-F8589592C56E}" type="sibTrans" cxnId="{16B3CCE8-FB38-4902-87F8-9976C76104C1}">
      <dgm:prSet/>
      <dgm:spPr/>
      <dgm:t>
        <a:bodyPr/>
        <a:lstStyle/>
        <a:p>
          <a:endParaRPr lang="en-US"/>
        </a:p>
      </dgm:t>
    </dgm:pt>
    <dgm:pt modelId="{770661F1-A931-4E30-965B-A163260E9E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Efficient Service Confirmation, Cancellation, and Update via Email using Node Mailer</a:t>
          </a:r>
        </a:p>
      </dgm:t>
    </dgm:pt>
    <dgm:pt modelId="{CE617577-D2D1-403B-A4B7-A0D7D40DEB81}" type="parTrans" cxnId="{CDFE7771-A2ED-4FF9-9827-F38AD8CB0BA7}">
      <dgm:prSet/>
      <dgm:spPr/>
      <dgm:t>
        <a:bodyPr/>
        <a:lstStyle/>
        <a:p>
          <a:endParaRPr lang="en-US"/>
        </a:p>
      </dgm:t>
    </dgm:pt>
    <dgm:pt modelId="{C1D1853A-A5A3-4457-90CF-A3D85E9AD8DF}" type="sibTrans" cxnId="{CDFE7771-A2ED-4FF9-9827-F38AD8CB0BA7}">
      <dgm:prSet/>
      <dgm:spPr/>
      <dgm:t>
        <a:bodyPr/>
        <a:lstStyle/>
        <a:p>
          <a:endParaRPr lang="en-US"/>
        </a:p>
      </dgm:t>
    </dgm:pt>
    <dgm:pt modelId="{413348AB-7419-46B7-93A4-FDDEA115B7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Payment Processing with Stripe Integration</a:t>
          </a:r>
        </a:p>
      </dgm:t>
    </dgm:pt>
    <dgm:pt modelId="{55E5D8CB-9F56-4688-A119-5B7CF7C7FDC0}" type="parTrans" cxnId="{29F65932-2F28-4136-986E-0FE7F4FA7BED}">
      <dgm:prSet/>
      <dgm:spPr/>
      <dgm:t>
        <a:bodyPr/>
        <a:lstStyle/>
        <a:p>
          <a:endParaRPr lang="en-US"/>
        </a:p>
      </dgm:t>
    </dgm:pt>
    <dgm:pt modelId="{CF608C1A-EA77-4DF4-B187-DF90EFDC78B8}" type="sibTrans" cxnId="{29F65932-2F28-4136-986E-0FE7F4FA7BED}">
      <dgm:prSet/>
      <dgm:spPr/>
      <dgm:t>
        <a:bodyPr/>
        <a:lstStyle/>
        <a:p>
          <a:endParaRPr lang="en-US"/>
        </a:p>
      </dgm:t>
    </dgm:pt>
    <dgm:pt modelId="{505C5B3F-0A1E-4CB6-AF6B-9BC6F503F08F}" type="pres">
      <dgm:prSet presAssocID="{62D21251-7F37-47DB-AA39-A48910710DFD}" presName="root" presStyleCnt="0">
        <dgm:presLayoutVars>
          <dgm:dir/>
          <dgm:resizeHandles val="exact"/>
        </dgm:presLayoutVars>
      </dgm:prSet>
      <dgm:spPr/>
    </dgm:pt>
    <dgm:pt modelId="{40285668-A499-4C6F-AA5C-A494340B1599}" type="pres">
      <dgm:prSet presAssocID="{C4262A0E-1456-43B6-A92F-1E4A689FA37B}" presName="compNode" presStyleCnt="0"/>
      <dgm:spPr/>
    </dgm:pt>
    <dgm:pt modelId="{7D7C6F88-72AD-4752-8F87-05360115C989}" type="pres">
      <dgm:prSet presAssocID="{C4262A0E-1456-43B6-A92F-1E4A689FA3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916D8AA-2060-48C4-95C7-2B973B52942D}" type="pres">
      <dgm:prSet presAssocID="{C4262A0E-1456-43B6-A92F-1E4A689FA37B}" presName="spaceRect" presStyleCnt="0"/>
      <dgm:spPr/>
    </dgm:pt>
    <dgm:pt modelId="{D4BA093C-21BD-40B6-8E4C-F22AEADDB650}" type="pres">
      <dgm:prSet presAssocID="{C4262A0E-1456-43B6-A92F-1E4A689FA37B}" presName="textRect" presStyleLbl="revTx" presStyleIdx="0" presStyleCnt="3">
        <dgm:presLayoutVars>
          <dgm:chMax val="1"/>
          <dgm:chPref val="1"/>
        </dgm:presLayoutVars>
      </dgm:prSet>
      <dgm:spPr/>
    </dgm:pt>
    <dgm:pt modelId="{4324B4AB-17F1-4A41-BFC4-9AA9352863D1}" type="pres">
      <dgm:prSet presAssocID="{EF060A93-BC3D-42EC-AD8B-F8589592C56E}" presName="sibTrans" presStyleCnt="0"/>
      <dgm:spPr/>
    </dgm:pt>
    <dgm:pt modelId="{0617BB12-A95C-4D6A-84B4-8A2FB77FC74B}" type="pres">
      <dgm:prSet presAssocID="{770661F1-A931-4E30-965B-A163260E9E56}" presName="compNode" presStyleCnt="0"/>
      <dgm:spPr/>
    </dgm:pt>
    <dgm:pt modelId="{F767EAA9-2C8E-4709-A859-70D107CF93F0}" type="pres">
      <dgm:prSet presAssocID="{770661F1-A931-4E30-965B-A163260E9E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7D484B1-3125-41C7-9C4E-978161D45A0A}" type="pres">
      <dgm:prSet presAssocID="{770661F1-A931-4E30-965B-A163260E9E56}" presName="spaceRect" presStyleCnt="0"/>
      <dgm:spPr/>
    </dgm:pt>
    <dgm:pt modelId="{2D807B6E-EFE5-4D3E-9F3E-346B7EE06FE6}" type="pres">
      <dgm:prSet presAssocID="{770661F1-A931-4E30-965B-A163260E9E56}" presName="textRect" presStyleLbl="revTx" presStyleIdx="1" presStyleCnt="3">
        <dgm:presLayoutVars>
          <dgm:chMax val="1"/>
          <dgm:chPref val="1"/>
        </dgm:presLayoutVars>
      </dgm:prSet>
      <dgm:spPr/>
    </dgm:pt>
    <dgm:pt modelId="{309123F9-E63F-4BB9-8F9F-7C82C33B1547}" type="pres">
      <dgm:prSet presAssocID="{C1D1853A-A5A3-4457-90CF-A3D85E9AD8DF}" presName="sibTrans" presStyleCnt="0"/>
      <dgm:spPr/>
    </dgm:pt>
    <dgm:pt modelId="{620D834D-5338-429F-9F49-72BF339947C2}" type="pres">
      <dgm:prSet presAssocID="{413348AB-7419-46B7-93A4-FDDEA115B711}" presName="compNode" presStyleCnt="0"/>
      <dgm:spPr/>
    </dgm:pt>
    <dgm:pt modelId="{12249D87-DD70-4939-BDC7-380D068968F7}" type="pres">
      <dgm:prSet presAssocID="{413348AB-7419-46B7-93A4-FDDEA115B7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84BDBAA7-BB88-48FF-B1C9-26059E8AB9C3}" type="pres">
      <dgm:prSet presAssocID="{413348AB-7419-46B7-93A4-FDDEA115B711}" presName="spaceRect" presStyleCnt="0"/>
      <dgm:spPr/>
    </dgm:pt>
    <dgm:pt modelId="{F990AB93-76E2-4520-977F-4D371BFB820A}" type="pres">
      <dgm:prSet presAssocID="{413348AB-7419-46B7-93A4-FDDEA115B71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9F65932-2F28-4136-986E-0FE7F4FA7BED}" srcId="{62D21251-7F37-47DB-AA39-A48910710DFD}" destId="{413348AB-7419-46B7-93A4-FDDEA115B711}" srcOrd="2" destOrd="0" parTransId="{55E5D8CB-9F56-4688-A119-5B7CF7C7FDC0}" sibTransId="{CF608C1A-EA77-4DF4-B187-DF90EFDC78B8}"/>
    <dgm:cxn modelId="{CDFE7771-A2ED-4FF9-9827-F38AD8CB0BA7}" srcId="{62D21251-7F37-47DB-AA39-A48910710DFD}" destId="{770661F1-A931-4E30-965B-A163260E9E56}" srcOrd="1" destOrd="0" parTransId="{CE617577-D2D1-403B-A4B7-A0D7D40DEB81}" sibTransId="{C1D1853A-A5A3-4457-90CF-A3D85E9AD8DF}"/>
    <dgm:cxn modelId="{3B3B0DAA-E973-4040-B1EF-908B488826F2}" type="presOf" srcId="{62D21251-7F37-47DB-AA39-A48910710DFD}" destId="{505C5B3F-0A1E-4CB6-AF6B-9BC6F503F08F}" srcOrd="0" destOrd="0" presId="urn:microsoft.com/office/officeart/2018/2/layout/IconLabelList"/>
    <dgm:cxn modelId="{B54187C4-8DDA-4FF9-A518-56B07BA853A8}" type="presOf" srcId="{413348AB-7419-46B7-93A4-FDDEA115B711}" destId="{F990AB93-76E2-4520-977F-4D371BFB820A}" srcOrd="0" destOrd="0" presId="urn:microsoft.com/office/officeart/2018/2/layout/IconLabelList"/>
    <dgm:cxn modelId="{CA6207C7-CBA1-4ACD-A7DB-CCC3A50372C6}" type="presOf" srcId="{770661F1-A931-4E30-965B-A163260E9E56}" destId="{2D807B6E-EFE5-4D3E-9F3E-346B7EE06FE6}" srcOrd="0" destOrd="0" presId="urn:microsoft.com/office/officeart/2018/2/layout/IconLabelList"/>
    <dgm:cxn modelId="{16B3CCE8-FB38-4902-87F8-9976C76104C1}" srcId="{62D21251-7F37-47DB-AA39-A48910710DFD}" destId="{C4262A0E-1456-43B6-A92F-1E4A689FA37B}" srcOrd="0" destOrd="0" parTransId="{21C194DA-69C1-4D8F-B9E3-57D99E7CDBA6}" sibTransId="{EF060A93-BC3D-42EC-AD8B-F8589592C56E}"/>
    <dgm:cxn modelId="{16B1A7FD-8A47-446F-B7E2-76F9EE410FA7}" type="presOf" srcId="{C4262A0E-1456-43B6-A92F-1E4A689FA37B}" destId="{D4BA093C-21BD-40B6-8E4C-F22AEADDB650}" srcOrd="0" destOrd="0" presId="urn:microsoft.com/office/officeart/2018/2/layout/IconLabelList"/>
    <dgm:cxn modelId="{2BABE0DA-5CC3-4E29-A23D-AD9E1458B543}" type="presParOf" srcId="{505C5B3F-0A1E-4CB6-AF6B-9BC6F503F08F}" destId="{40285668-A499-4C6F-AA5C-A494340B1599}" srcOrd="0" destOrd="0" presId="urn:microsoft.com/office/officeart/2018/2/layout/IconLabelList"/>
    <dgm:cxn modelId="{339D157F-2410-420C-8C5D-787F70CE0320}" type="presParOf" srcId="{40285668-A499-4C6F-AA5C-A494340B1599}" destId="{7D7C6F88-72AD-4752-8F87-05360115C989}" srcOrd="0" destOrd="0" presId="urn:microsoft.com/office/officeart/2018/2/layout/IconLabelList"/>
    <dgm:cxn modelId="{33EFA3A3-40B5-4046-8E40-2D008E2FB420}" type="presParOf" srcId="{40285668-A499-4C6F-AA5C-A494340B1599}" destId="{3916D8AA-2060-48C4-95C7-2B973B52942D}" srcOrd="1" destOrd="0" presId="urn:microsoft.com/office/officeart/2018/2/layout/IconLabelList"/>
    <dgm:cxn modelId="{412A57C2-4535-4188-A47B-87F727F3C262}" type="presParOf" srcId="{40285668-A499-4C6F-AA5C-A494340B1599}" destId="{D4BA093C-21BD-40B6-8E4C-F22AEADDB650}" srcOrd="2" destOrd="0" presId="urn:microsoft.com/office/officeart/2018/2/layout/IconLabelList"/>
    <dgm:cxn modelId="{7A8E5172-C744-4EA8-89C8-F1CC044A6AE5}" type="presParOf" srcId="{505C5B3F-0A1E-4CB6-AF6B-9BC6F503F08F}" destId="{4324B4AB-17F1-4A41-BFC4-9AA9352863D1}" srcOrd="1" destOrd="0" presId="urn:microsoft.com/office/officeart/2018/2/layout/IconLabelList"/>
    <dgm:cxn modelId="{08D02967-5F61-40CA-A96B-2CB9AF0FAF7F}" type="presParOf" srcId="{505C5B3F-0A1E-4CB6-AF6B-9BC6F503F08F}" destId="{0617BB12-A95C-4D6A-84B4-8A2FB77FC74B}" srcOrd="2" destOrd="0" presId="urn:microsoft.com/office/officeart/2018/2/layout/IconLabelList"/>
    <dgm:cxn modelId="{EB77C089-7396-4A11-8ED3-DA8870125752}" type="presParOf" srcId="{0617BB12-A95C-4D6A-84B4-8A2FB77FC74B}" destId="{F767EAA9-2C8E-4709-A859-70D107CF93F0}" srcOrd="0" destOrd="0" presId="urn:microsoft.com/office/officeart/2018/2/layout/IconLabelList"/>
    <dgm:cxn modelId="{FFBC72CF-F930-4494-8774-6FA7AB15B2DE}" type="presParOf" srcId="{0617BB12-A95C-4D6A-84B4-8A2FB77FC74B}" destId="{B7D484B1-3125-41C7-9C4E-978161D45A0A}" srcOrd="1" destOrd="0" presId="urn:microsoft.com/office/officeart/2018/2/layout/IconLabelList"/>
    <dgm:cxn modelId="{483B79F4-9FC8-4E1B-9970-D448DF52D700}" type="presParOf" srcId="{0617BB12-A95C-4D6A-84B4-8A2FB77FC74B}" destId="{2D807B6E-EFE5-4D3E-9F3E-346B7EE06FE6}" srcOrd="2" destOrd="0" presId="urn:microsoft.com/office/officeart/2018/2/layout/IconLabelList"/>
    <dgm:cxn modelId="{33761F36-1F06-46B2-9F99-064656A9D3E4}" type="presParOf" srcId="{505C5B3F-0A1E-4CB6-AF6B-9BC6F503F08F}" destId="{309123F9-E63F-4BB9-8F9F-7C82C33B1547}" srcOrd="3" destOrd="0" presId="urn:microsoft.com/office/officeart/2018/2/layout/IconLabelList"/>
    <dgm:cxn modelId="{058DDACF-8334-440C-844B-590284FE1FE2}" type="presParOf" srcId="{505C5B3F-0A1E-4CB6-AF6B-9BC6F503F08F}" destId="{620D834D-5338-429F-9F49-72BF339947C2}" srcOrd="4" destOrd="0" presId="urn:microsoft.com/office/officeart/2018/2/layout/IconLabelList"/>
    <dgm:cxn modelId="{26087D1B-A252-4CB3-B96B-6224B4F51B4E}" type="presParOf" srcId="{620D834D-5338-429F-9F49-72BF339947C2}" destId="{12249D87-DD70-4939-BDC7-380D068968F7}" srcOrd="0" destOrd="0" presId="urn:microsoft.com/office/officeart/2018/2/layout/IconLabelList"/>
    <dgm:cxn modelId="{D570753E-3CE9-4916-BD78-7D16C75500DD}" type="presParOf" srcId="{620D834D-5338-429F-9F49-72BF339947C2}" destId="{84BDBAA7-BB88-48FF-B1C9-26059E8AB9C3}" srcOrd="1" destOrd="0" presId="urn:microsoft.com/office/officeart/2018/2/layout/IconLabelList"/>
    <dgm:cxn modelId="{FE31881C-B420-4A7E-80F4-62E68F68C175}" type="presParOf" srcId="{620D834D-5338-429F-9F49-72BF339947C2}" destId="{F990AB93-76E2-4520-977F-4D371BFB82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288FF-37A3-4C19-A667-DD9D8AADEFB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1C02D9-4B25-4CBA-AB0B-1ABB92B6ED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Design</a:t>
          </a:r>
        </a:p>
      </dgm:t>
    </dgm:pt>
    <dgm:pt modelId="{33F6F230-955C-4DA1-8AA2-10F204A474BB}" type="parTrans" cxnId="{B189A8BE-0926-4B8E-9361-893DB8A5B337}">
      <dgm:prSet/>
      <dgm:spPr/>
      <dgm:t>
        <a:bodyPr/>
        <a:lstStyle/>
        <a:p>
          <a:endParaRPr lang="en-US"/>
        </a:p>
      </dgm:t>
    </dgm:pt>
    <dgm:pt modelId="{A97AC3CE-161E-4CAA-AC06-2EB33ECBE89F}" type="sibTrans" cxnId="{B189A8BE-0926-4B8E-9361-893DB8A5B337}">
      <dgm:prSet/>
      <dgm:spPr/>
      <dgm:t>
        <a:bodyPr/>
        <a:lstStyle/>
        <a:p>
          <a:endParaRPr lang="en-US"/>
        </a:p>
      </dgm:t>
    </dgm:pt>
    <dgm:pt modelId="{A0CC719F-A2C3-4A90-93C4-B271184287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Taiga – A project Management Tool</a:t>
          </a:r>
        </a:p>
      </dgm:t>
    </dgm:pt>
    <dgm:pt modelId="{3512EA26-56AA-446A-83E4-3D98D9932A4B}" type="parTrans" cxnId="{6CDF54C0-2BE7-46E5-BE9B-2CA73CB4B7F2}">
      <dgm:prSet/>
      <dgm:spPr/>
      <dgm:t>
        <a:bodyPr/>
        <a:lstStyle/>
        <a:p>
          <a:endParaRPr lang="en-US"/>
        </a:p>
      </dgm:t>
    </dgm:pt>
    <dgm:pt modelId="{9B217940-1351-4912-A648-DC9476809407}" type="sibTrans" cxnId="{6CDF54C0-2BE7-46E5-BE9B-2CA73CB4B7F2}">
      <dgm:prSet/>
      <dgm:spPr/>
      <dgm:t>
        <a:bodyPr/>
        <a:lstStyle/>
        <a:p>
          <a:endParaRPr lang="en-US"/>
        </a:p>
      </dgm:t>
    </dgm:pt>
    <dgm:pt modelId="{9D9D6831-86F0-4359-97BF-C39501B76D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Team Collaborations</a:t>
          </a:r>
        </a:p>
      </dgm:t>
    </dgm:pt>
    <dgm:pt modelId="{48798970-5075-4C9C-86F5-36EB1F52D514}" type="parTrans" cxnId="{A5C0713A-54F0-415F-ADBF-86A990537A8E}">
      <dgm:prSet/>
      <dgm:spPr/>
      <dgm:t>
        <a:bodyPr/>
        <a:lstStyle/>
        <a:p>
          <a:endParaRPr lang="en-US"/>
        </a:p>
      </dgm:t>
    </dgm:pt>
    <dgm:pt modelId="{AE51D27A-8F72-4006-AAB9-9507A70A4F67}" type="sibTrans" cxnId="{A5C0713A-54F0-415F-ADBF-86A990537A8E}">
      <dgm:prSet/>
      <dgm:spPr/>
      <dgm:t>
        <a:bodyPr/>
        <a:lstStyle/>
        <a:p>
          <a:endParaRPr lang="en-US"/>
        </a:p>
      </dgm:t>
    </dgm:pt>
    <dgm:pt modelId="{ADDDDB92-B27A-405E-81A8-B072D07380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Responsibilities Division</a:t>
          </a:r>
        </a:p>
      </dgm:t>
    </dgm:pt>
    <dgm:pt modelId="{45D947AA-93CA-4E3E-AC93-287A754F5C23}" type="parTrans" cxnId="{9FF6364D-517D-48B0-BC3C-78A54C9BFE28}">
      <dgm:prSet/>
      <dgm:spPr/>
      <dgm:t>
        <a:bodyPr/>
        <a:lstStyle/>
        <a:p>
          <a:endParaRPr lang="en-US"/>
        </a:p>
      </dgm:t>
    </dgm:pt>
    <dgm:pt modelId="{150A12B7-224E-4CD8-A786-ED7FA250CE97}" type="sibTrans" cxnId="{9FF6364D-517D-48B0-BC3C-78A54C9BFE28}">
      <dgm:prSet/>
      <dgm:spPr/>
      <dgm:t>
        <a:bodyPr/>
        <a:lstStyle/>
        <a:p>
          <a:endParaRPr lang="en-US"/>
        </a:p>
      </dgm:t>
    </dgm:pt>
    <dgm:pt modelId="{3AD937E8-909F-46F2-B0C8-099FF56851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 to know about how Requirement Analysis is done and how requirements get frequently change.</a:t>
          </a:r>
        </a:p>
      </dgm:t>
    </dgm:pt>
    <dgm:pt modelId="{913F4D40-703C-4E06-983F-2CD79297EE83}" type="parTrans" cxnId="{17FFDA67-A6F0-46B4-A8CA-825F4FA9211D}">
      <dgm:prSet/>
      <dgm:spPr/>
      <dgm:t>
        <a:bodyPr/>
        <a:lstStyle/>
        <a:p>
          <a:endParaRPr lang="en-US"/>
        </a:p>
      </dgm:t>
    </dgm:pt>
    <dgm:pt modelId="{CFD50272-436C-43DF-A694-18208DC75638}" type="sibTrans" cxnId="{17FFDA67-A6F0-46B4-A8CA-825F4FA9211D}">
      <dgm:prSet/>
      <dgm:spPr/>
      <dgm:t>
        <a:bodyPr/>
        <a:lstStyle/>
        <a:p>
          <a:endParaRPr lang="en-US"/>
        </a:p>
      </dgm:t>
    </dgm:pt>
    <dgm:pt modelId="{F576DEFD-95C3-4B2A-966E-B635B1E0203C}" type="pres">
      <dgm:prSet presAssocID="{DB6288FF-37A3-4C19-A667-DD9D8AADEFB0}" presName="root" presStyleCnt="0">
        <dgm:presLayoutVars>
          <dgm:dir/>
          <dgm:resizeHandles val="exact"/>
        </dgm:presLayoutVars>
      </dgm:prSet>
      <dgm:spPr/>
    </dgm:pt>
    <dgm:pt modelId="{FE010EE6-45E3-486B-A0A3-F97C2693DE1A}" type="pres">
      <dgm:prSet presAssocID="{5A1C02D9-4B25-4CBA-AB0B-1ABB92B6ED5E}" presName="compNode" presStyleCnt="0"/>
      <dgm:spPr/>
    </dgm:pt>
    <dgm:pt modelId="{5D4C8ACF-13F4-4FCF-BE28-5E94D5535766}" type="pres">
      <dgm:prSet presAssocID="{5A1C02D9-4B25-4CBA-AB0B-1ABB92B6ED5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DBE424B-8977-4FF0-842F-AB3561BCBBAD}" type="pres">
      <dgm:prSet presAssocID="{5A1C02D9-4B25-4CBA-AB0B-1ABB92B6ED5E}" presName="spaceRect" presStyleCnt="0"/>
      <dgm:spPr/>
    </dgm:pt>
    <dgm:pt modelId="{A72B1AF9-0B4E-4AFA-8830-28A148FF723D}" type="pres">
      <dgm:prSet presAssocID="{5A1C02D9-4B25-4CBA-AB0B-1ABB92B6ED5E}" presName="textRect" presStyleLbl="revTx" presStyleIdx="0" presStyleCnt="5">
        <dgm:presLayoutVars>
          <dgm:chMax val="1"/>
          <dgm:chPref val="1"/>
        </dgm:presLayoutVars>
      </dgm:prSet>
      <dgm:spPr/>
    </dgm:pt>
    <dgm:pt modelId="{292A3AAB-4F42-4A03-BAEB-BCDCB3B2F2DD}" type="pres">
      <dgm:prSet presAssocID="{A97AC3CE-161E-4CAA-AC06-2EB33ECBE89F}" presName="sibTrans" presStyleCnt="0"/>
      <dgm:spPr/>
    </dgm:pt>
    <dgm:pt modelId="{9FB3739B-8B03-4CA4-A514-2B994100FE7A}" type="pres">
      <dgm:prSet presAssocID="{A0CC719F-A2C3-4A90-93C4-B27118428712}" presName="compNode" presStyleCnt="0"/>
      <dgm:spPr/>
    </dgm:pt>
    <dgm:pt modelId="{5ECE2BF0-96C4-4693-B404-442DB135E09E}" type="pres">
      <dgm:prSet presAssocID="{A0CC719F-A2C3-4A90-93C4-B2711842871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2B479A1-7869-431A-901E-D3F3E38115B2}" type="pres">
      <dgm:prSet presAssocID="{A0CC719F-A2C3-4A90-93C4-B27118428712}" presName="spaceRect" presStyleCnt="0"/>
      <dgm:spPr/>
    </dgm:pt>
    <dgm:pt modelId="{AD4DD0B7-0EC2-4DA8-AD0B-5C19EA68EF22}" type="pres">
      <dgm:prSet presAssocID="{A0CC719F-A2C3-4A90-93C4-B27118428712}" presName="textRect" presStyleLbl="revTx" presStyleIdx="1" presStyleCnt="5">
        <dgm:presLayoutVars>
          <dgm:chMax val="1"/>
          <dgm:chPref val="1"/>
        </dgm:presLayoutVars>
      </dgm:prSet>
      <dgm:spPr/>
    </dgm:pt>
    <dgm:pt modelId="{D973D47E-7AB9-4641-8AD3-570152582C44}" type="pres">
      <dgm:prSet presAssocID="{9B217940-1351-4912-A648-DC9476809407}" presName="sibTrans" presStyleCnt="0"/>
      <dgm:spPr/>
    </dgm:pt>
    <dgm:pt modelId="{3107B1AF-793E-4A68-9285-D2CF8F688A14}" type="pres">
      <dgm:prSet presAssocID="{9D9D6831-86F0-4359-97BF-C39501B76DAA}" presName="compNode" presStyleCnt="0"/>
      <dgm:spPr/>
    </dgm:pt>
    <dgm:pt modelId="{4FB3EC49-7BAF-4548-8211-008DDA8819B1}" type="pres">
      <dgm:prSet presAssocID="{9D9D6831-86F0-4359-97BF-C39501B76DA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A051E9D-51FF-4294-95B0-79047652A04E}" type="pres">
      <dgm:prSet presAssocID="{9D9D6831-86F0-4359-97BF-C39501B76DAA}" presName="spaceRect" presStyleCnt="0"/>
      <dgm:spPr/>
    </dgm:pt>
    <dgm:pt modelId="{06794EC7-06D2-472D-A15B-1AE4BD6B1528}" type="pres">
      <dgm:prSet presAssocID="{9D9D6831-86F0-4359-97BF-C39501B76DAA}" presName="textRect" presStyleLbl="revTx" presStyleIdx="2" presStyleCnt="5">
        <dgm:presLayoutVars>
          <dgm:chMax val="1"/>
          <dgm:chPref val="1"/>
        </dgm:presLayoutVars>
      </dgm:prSet>
      <dgm:spPr/>
    </dgm:pt>
    <dgm:pt modelId="{970C7BEF-1AFE-423C-8867-1A171AD55B07}" type="pres">
      <dgm:prSet presAssocID="{AE51D27A-8F72-4006-AAB9-9507A70A4F67}" presName="sibTrans" presStyleCnt="0"/>
      <dgm:spPr/>
    </dgm:pt>
    <dgm:pt modelId="{09344DE5-9246-4EFD-8108-D7E74604A218}" type="pres">
      <dgm:prSet presAssocID="{ADDDDB92-B27A-405E-81A8-B072D0738005}" presName="compNode" presStyleCnt="0"/>
      <dgm:spPr/>
    </dgm:pt>
    <dgm:pt modelId="{973BC8DA-43D7-467C-9F32-97F9C07BD9ED}" type="pres">
      <dgm:prSet presAssocID="{ADDDDB92-B27A-405E-81A8-B072D07380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7976475-FE3D-4200-808A-7F7B917432C2}" type="pres">
      <dgm:prSet presAssocID="{ADDDDB92-B27A-405E-81A8-B072D0738005}" presName="spaceRect" presStyleCnt="0"/>
      <dgm:spPr/>
    </dgm:pt>
    <dgm:pt modelId="{F4FF9DBE-7AC9-4400-BF8B-8059FE75215F}" type="pres">
      <dgm:prSet presAssocID="{ADDDDB92-B27A-405E-81A8-B072D0738005}" presName="textRect" presStyleLbl="revTx" presStyleIdx="3" presStyleCnt="5">
        <dgm:presLayoutVars>
          <dgm:chMax val="1"/>
          <dgm:chPref val="1"/>
        </dgm:presLayoutVars>
      </dgm:prSet>
      <dgm:spPr/>
    </dgm:pt>
    <dgm:pt modelId="{13F94DBE-CCE6-4C75-8119-5F06F917C47B}" type="pres">
      <dgm:prSet presAssocID="{150A12B7-224E-4CD8-A786-ED7FA250CE97}" presName="sibTrans" presStyleCnt="0"/>
      <dgm:spPr/>
    </dgm:pt>
    <dgm:pt modelId="{2E44FB2E-DDA8-47F6-91A7-8AC8DA913F20}" type="pres">
      <dgm:prSet presAssocID="{3AD937E8-909F-46F2-B0C8-099FF5685143}" presName="compNode" presStyleCnt="0"/>
      <dgm:spPr/>
    </dgm:pt>
    <dgm:pt modelId="{09D08D82-5952-46AC-932E-9D4E9DFF7630}" type="pres">
      <dgm:prSet presAssocID="{3AD937E8-909F-46F2-B0C8-099FF568514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477BF18-F985-436F-AB80-4704F968027B}" type="pres">
      <dgm:prSet presAssocID="{3AD937E8-909F-46F2-B0C8-099FF5685143}" presName="spaceRect" presStyleCnt="0"/>
      <dgm:spPr/>
    </dgm:pt>
    <dgm:pt modelId="{F3DD41BC-F6C4-4ED1-B815-5A46913E6190}" type="pres">
      <dgm:prSet presAssocID="{3AD937E8-909F-46F2-B0C8-099FF568514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5C0713A-54F0-415F-ADBF-86A990537A8E}" srcId="{DB6288FF-37A3-4C19-A667-DD9D8AADEFB0}" destId="{9D9D6831-86F0-4359-97BF-C39501B76DAA}" srcOrd="2" destOrd="0" parTransId="{48798970-5075-4C9C-86F5-36EB1F52D514}" sibTransId="{AE51D27A-8F72-4006-AAB9-9507A70A4F67}"/>
    <dgm:cxn modelId="{229DBC3B-0244-4310-970E-85722A9C7697}" type="presOf" srcId="{9D9D6831-86F0-4359-97BF-C39501B76DAA}" destId="{06794EC7-06D2-472D-A15B-1AE4BD6B1528}" srcOrd="0" destOrd="0" presId="urn:microsoft.com/office/officeart/2018/2/layout/IconLabelList"/>
    <dgm:cxn modelId="{17FFDA67-A6F0-46B4-A8CA-825F4FA9211D}" srcId="{DB6288FF-37A3-4C19-A667-DD9D8AADEFB0}" destId="{3AD937E8-909F-46F2-B0C8-099FF5685143}" srcOrd="4" destOrd="0" parTransId="{913F4D40-703C-4E06-983F-2CD79297EE83}" sibTransId="{CFD50272-436C-43DF-A694-18208DC75638}"/>
    <dgm:cxn modelId="{9FF6364D-517D-48B0-BC3C-78A54C9BFE28}" srcId="{DB6288FF-37A3-4C19-A667-DD9D8AADEFB0}" destId="{ADDDDB92-B27A-405E-81A8-B072D0738005}" srcOrd="3" destOrd="0" parTransId="{45D947AA-93CA-4E3E-AC93-287A754F5C23}" sibTransId="{150A12B7-224E-4CD8-A786-ED7FA250CE97}"/>
    <dgm:cxn modelId="{D51C5E4E-6BE3-4710-80CA-734A8037D54B}" type="presOf" srcId="{DB6288FF-37A3-4C19-A667-DD9D8AADEFB0}" destId="{F576DEFD-95C3-4B2A-966E-B635B1E0203C}" srcOrd="0" destOrd="0" presId="urn:microsoft.com/office/officeart/2018/2/layout/IconLabelList"/>
    <dgm:cxn modelId="{8559257F-EA17-4E00-8E84-E7A4659FA846}" type="presOf" srcId="{3AD937E8-909F-46F2-B0C8-099FF5685143}" destId="{F3DD41BC-F6C4-4ED1-B815-5A46913E6190}" srcOrd="0" destOrd="0" presId="urn:microsoft.com/office/officeart/2018/2/layout/IconLabelList"/>
    <dgm:cxn modelId="{890E0C86-5887-4A60-86D4-E5B9CC5F6B49}" type="presOf" srcId="{A0CC719F-A2C3-4A90-93C4-B27118428712}" destId="{AD4DD0B7-0EC2-4DA8-AD0B-5C19EA68EF22}" srcOrd="0" destOrd="0" presId="urn:microsoft.com/office/officeart/2018/2/layout/IconLabelList"/>
    <dgm:cxn modelId="{85A463A5-DA88-480A-975B-BFD72D0F3E29}" type="presOf" srcId="{5A1C02D9-4B25-4CBA-AB0B-1ABB92B6ED5E}" destId="{A72B1AF9-0B4E-4AFA-8830-28A148FF723D}" srcOrd="0" destOrd="0" presId="urn:microsoft.com/office/officeart/2018/2/layout/IconLabelList"/>
    <dgm:cxn modelId="{B189A8BE-0926-4B8E-9361-893DB8A5B337}" srcId="{DB6288FF-37A3-4C19-A667-DD9D8AADEFB0}" destId="{5A1C02D9-4B25-4CBA-AB0B-1ABB92B6ED5E}" srcOrd="0" destOrd="0" parTransId="{33F6F230-955C-4DA1-8AA2-10F204A474BB}" sibTransId="{A97AC3CE-161E-4CAA-AC06-2EB33ECBE89F}"/>
    <dgm:cxn modelId="{A87BE1BF-5189-4E61-9F1C-228B7DD792CC}" type="presOf" srcId="{ADDDDB92-B27A-405E-81A8-B072D0738005}" destId="{F4FF9DBE-7AC9-4400-BF8B-8059FE75215F}" srcOrd="0" destOrd="0" presId="urn:microsoft.com/office/officeart/2018/2/layout/IconLabelList"/>
    <dgm:cxn modelId="{6CDF54C0-2BE7-46E5-BE9B-2CA73CB4B7F2}" srcId="{DB6288FF-37A3-4C19-A667-DD9D8AADEFB0}" destId="{A0CC719F-A2C3-4A90-93C4-B27118428712}" srcOrd="1" destOrd="0" parTransId="{3512EA26-56AA-446A-83E4-3D98D9932A4B}" sibTransId="{9B217940-1351-4912-A648-DC9476809407}"/>
    <dgm:cxn modelId="{E5B6356C-60D2-4FC1-B12A-967ED8F36B62}" type="presParOf" srcId="{F576DEFD-95C3-4B2A-966E-B635B1E0203C}" destId="{FE010EE6-45E3-486B-A0A3-F97C2693DE1A}" srcOrd="0" destOrd="0" presId="urn:microsoft.com/office/officeart/2018/2/layout/IconLabelList"/>
    <dgm:cxn modelId="{46CE69FC-733B-4611-9DC0-118E8EA8CCEA}" type="presParOf" srcId="{FE010EE6-45E3-486B-A0A3-F97C2693DE1A}" destId="{5D4C8ACF-13F4-4FCF-BE28-5E94D5535766}" srcOrd="0" destOrd="0" presId="urn:microsoft.com/office/officeart/2018/2/layout/IconLabelList"/>
    <dgm:cxn modelId="{B9B7586A-B8B0-4BE2-806E-13835D687701}" type="presParOf" srcId="{FE010EE6-45E3-486B-A0A3-F97C2693DE1A}" destId="{3DBE424B-8977-4FF0-842F-AB3561BCBBAD}" srcOrd="1" destOrd="0" presId="urn:microsoft.com/office/officeart/2018/2/layout/IconLabelList"/>
    <dgm:cxn modelId="{C68B0901-2472-4625-B6CF-C76A6AD32D61}" type="presParOf" srcId="{FE010EE6-45E3-486B-A0A3-F97C2693DE1A}" destId="{A72B1AF9-0B4E-4AFA-8830-28A148FF723D}" srcOrd="2" destOrd="0" presId="urn:microsoft.com/office/officeart/2018/2/layout/IconLabelList"/>
    <dgm:cxn modelId="{22E094D3-F042-4B16-8F45-EBC33E91C84A}" type="presParOf" srcId="{F576DEFD-95C3-4B2A-966E-B635B1E0203C}" destId="{292A3AAB-4F42-4A03-BAEB-BCDCB3B2F2DD}" srcOrd="1" destOrd="0" presId="urn:microsoft.com/office/officeart/2018/2/layout/IconLabelList"/>
    <dgm:cxn modelId="{05FD192C-3734-4C88-9EF8-B7EC540C4B42}" type="presParOf" srcId="{F576DEFD-95C3-4B2A-966E-B635B1E0203C}" destId="{9FB3739B-8B03-4CA4-A514-2B994100FE7A}" srcOrd="2" destOrd="0" presId="urn:microsoft.com/office/officeart/2018/2/layout/IconLabelList"/>
    <dgm:cxn modelId="{80F38C5F-4C88-4C77-BB1E-AC1F7F7EA928}" type="presParOf" srcId="{9FB3739B-8B03-4CA4-A514-2B994100FE7A}" destId="{5ECE2BF0-96C4-4693-B404-442DB135E09E}" srcOrd="0" destOrd="0" presId="urn:microsoft.com/office/officeart/2018/2/layout/IconLabelList"/>
    <dgm:cxn modelId="{CBF590B8-1F39-401B-8FB3-2A8231459966}" type="presParOf" srcId="{9FB3739B-8B03-4CA4-A514-2B994100FE7A}" destId="{62B479A1-7869-431A-901E-D3F3E38115B2}" srcOrd="1" destOrd="0" presId="urn:microsoft.com/office/officeart/2018/2/layout/IconLabelList"/>
    <dgm:cxn modelId="{BDEEF85A-00CF-4C9C-8A5E-CEEB1BD9B7F9}" type="presParOf" srcId="{9FB3739B-8B03-4CA4-A514-2B994100FE7A}" destId="{AD4DD0B7-0EC2-4DA8-AD0B-5C19EA68EF22}" srcOrd="2" destOrd="0" presId="urn:microsoft.com/office/officeart/2018/2/layout/IconLabelList"/>
    <dgm:cxn modelId="{8DA0EECC-2125-4313-9A7C-F66218039AAD}" type="presParOf" srcId="{F576DEFD-95C3-4B2A-966E-B635B1E0203C}" destId="{D973D47E-7AB9-4641-8AD3-570152582C44}" srcOrd="3" destOrd="0" presId="urn:microsoft.com/office/officeart/2018/2/layout/IconLabelList"/>
    <dgm:cxn modelId="{EE53EDA0-B4E3-4817-A404-E6CD1A775D1A}" type="presParOf" srcId="{F576DEFD-95C3-4B2A-966E-B635B1E0203C}" destId="{3107B1AF-793E-4A68-9285-D2CF8F688A14}" srcOrd="4" destOrd="0" presId="urn:microsoft.com/office/officeart/2018/2/layout/IconLabelList"/>
    <dgm:cxn modelId="{5A7B6A6A-A042-4D1A-BC80-9BF56C7C024E}" type="presParOf" srcId="{3107B1AF-793E-4A68-9285-D2CF8F688A14}" destId="{4FB3EC49-7BAF-4548-8211-008DDA8819B1}" srcOrd="0" destOrd="0" presId="urn:microsoft.com/office/officeart/2018/2/layout/IconLabelList"/>
    <dgm:cxn modelId="{B1892F82-4D1A-4770-8F7F-444A782D14A4}" type="presParOf" srcId="{3107B1AF-793E-4A68-9285-D2CF8F688A14}" destId="{8A051E9D-51FF-4294-95B0-79047652A04E}" srcOrd="1" destOrd="0" presId="urn:microsoft.com/office/officeart/2018/2/layout/IconLabelList"/>
    <dgm:cxn modelId="{212662D0-9529-4EA6-9014-C6DA444D4903}" type="presParOf" srcId="{3107B1AF-793E-4A68-9285-D2CF8F688A14}" destId="{06794EC7-06D2-472D-A15B-1AE4BD6B1528}" srcOrd="2" destOrd="0" presId="urn:microsoft.com/office/officeart/2018/2/layout/IconLabelList"/>
    <dgm:cxn modelId="{674D7CE5-F7C3-43AD-872A-6FCCDE195A50}" type="presParOf" srcId="{F576DEFD-95C3-4B2A-966E-B635B1E0203C}" destId="{970C7BEF-1AFE-423C-8867-1A171AD55B07}" srcOrd="5" destOrd="0" presId="urn:microsoft.com/office/officeart/2018/2/layout/IconLabelList"/>
    <dgm:cxn modelId="{770EEC91-8C0A-444B-951E-748CB14B45D7}" type="presParOf" srcId="{F576DEFD-95C3-4B2A-966E-B635B1E0203C}" destId="{09344DE5-9246-4EFD-8108-D7E74604A218}" srcOrd="6" destOrd="0" presId="urn:microsoft.com/office/officeart/2018/2/layout/IconLabelList"/>
    <dgm:cxn modelId="{4D6C817D-E842-453F-A5A5-6C0A0486F104}" type="presParOf" srcId="{09344DE5-9246-4EFD-8108-D7E74604A218}" destId="{973BC8DA-43D7-467C-9F32-97F9C07BD9ED}" srcOrd="0" destOrd="0" presId="urn:microsoft.com/office/officeart/2018/2/layout/IconLabelList"/>
    <dgm:cxn modelId="{3539FDF2-2879-4643-8E4F-EB5E25DB834F}" type="presParOf" srcId="{09344DE5-9246-4EFD-8108-D7E74604A218}" destId="{67976475-FE3D-4200-808A-7F7B917432C2}" srcOrd="1" destOrd="0" presId="urn:microsoft.com/office/officeart/2018/2/layout/IconLabelList"/>
    <dgm:cxn modelId="{5B5A0EB9-5FA1-4374-9FEF-B98D3AD932F2}" type="presParOf" srcId="{09344DE5-9246-4EFD-8108-D7E74604A218}" destId="{F4FF9DBE-7AC9-4400-BF8B-8059FE75215F}" srcOrd="2" destOrd="0" presId="urn:microsoft.com/office/officeart/2018/2/layout/IconLabelList"/>
    <dgm:cxn modelId="{72DCF3AB-4540-40FB-A75B-3F4137652212}" type="presParOf" srcId="{F576DEFD-95C3-4B2A-966E-B635B1E0203C}" destId="{13F94DBE-CCE6-4C75-8119-5F06F917C47B}" srcOrd="7" destOrd="0" presId="urn:microsoft.com/office/officeart/2018/2/layout/IconLabelList"/>
    <dgm:cxn modelId="{FE183A0B-D788-475E-B691-37E6E52F24F9}" type="presParOf" srcId="{F576DEFD-95C3-4B2A-966E-B635B1E0203C}" destId="{2E44FB2E-DDA8-47F6-91A7-8AC8DA913F20}" srcOrd="8" destOrd="0" presId="urn:microsoft.com/office/officeart/2018/2/layout/IconLabelList"/>
    <dgm:cxn modelId="{1F71AF7F-23EF-4204-B84D-43F09CA52CB7}" type="presParOf" srcId="{2E44FB2E-DDA8-47F6-91A7-8AC8DA913F20}" destId="{09D08D82-5952-46AC-932E-9D4E9DFF7630}" srcOrd="0" destOrd="0" presId="urn:microsoft.com/office/officeart/2018/2/layout/IconLabelList"/>
    <dgm:cxn modelId="{6A871D4D-BEB4-4528-A4B4-91268FBF1B59}" type="presParOf" srcId="{2E44FB2E-DDA8-47F6-91A7-8AC8DA913F20}" destId="{A477BF18-F985-436F-AB80-4704F968027B}" srcOrd="1" destOrd="0" presId="urn:microsoft.com/office/officeart/2018/2/layout/IconLabelList"/>
    <dgm:cxn modelId="{D7D12DA8-A002-4BDC-AE5A-BB1CCF0B91AF}" type="presParOf" srcId="{2E44FB2E-DDA8-47F6-91A7-8AC8DA913F20}" destId="{F3DD41BC-F6C4-4ED1-B815-5A46913E619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7177C9-A450-490C-A5B9-92FEEAC5620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A9BA61A0-2190-4BEF-83DD-16E8A464C94E}">
      <dgm:prSet/>
      <dgm:spPr/>
      <dgm:t>
        <a:bodyPr/>
        <a:lstStyle/>
        <a:p>
          <a:r>
            <a:rPr lang="en-US" b="0" i="0" baseline="0"/>
            <a:t>Technology Innovation</a:t>
          </a:r>
          <a:endParaRPr lang="en-US"/>
        </a:p>
      </dgm:t>
    </dgm:pt>
    <dgm:pt modelId="{23DFC014-A2FE-4C99-8D84-CF25EFA72A37}" type="parTrans" cxnId="{D3B69FA8-75CD-4B65-A6B9-FF7881D244B9}">
      <dgm:prSet/>
      <dgm:spPr/>
      <dgm:t>
        <a:bodyPr/>
        <a:lstStyle/>
        <a:p>
          <a:endParaRPr lang="en-US"/>
        </a:p>
      </dgm:t>
    </dgm:pt>
    <dgm:pt modelId="{29E53CA9-4B63-486D-9B10-351EF6295DA5}" type="sibTrans" cxnId="{D3B69FA8-75CD-4B65-A6B9-FF7881D244B9}">
      <dgm:prSet/>
      <dgm:spPr/>
      <dgm:t>
        <a:bodyPr/>
        <a:lstStyle/>
        <a:p>
          <a:endParaRPr lang="en-US"/>
        </a:p>
      </dgm:t>
    </dgm:pt>
    <dgm:pt modelId="{E996B41D-9C41-4C56-8BCA-0F9CDE7DEF88}">
      <dgm:prSet/>
      <dgm:spPr/>
      <dgm:t>
        <a:bodyPr/>
        <a:lstStyle/>
        <a:p>
          <a:r>
            <a:rPr lang="en-US" b="0" i="0" baseline="0"/>
            <a:t>Personal Growth</a:t>
          </a:r>
          <a:endParaRPr lang="en-US"/>
        </a:p>
      </dgm:t>
    </dgm:pt>
    <dgm:pt modelId="{D5F18B63-3906-478E-8CA6-A98D69871E34}" type="parTrans" cxnId="{88E71AB2-1B34-416C-85C8-4D22CF5043B9}">
      <dgm:prSet/>
      <dgm:spPr/>
      <dgm:t>
        <a:bodyPr/>
        <a:lstStyle/>
        <a:p>
          <a:endParaRPr lang="en-US"/>
        </a:p>
      </dgm:t>
    </dgm:pt>
    <dgm:pt modelId="{B65F32EC-B0A5-43F5-8A1C-D02F8FAA39DA}" type="sibTrans" cxnId="{88E71AB2-1B34-416C-85C8-4D22CF5043B9}">
      <dgm:prSet/>
      <dgm:spPr/>
      <dgm:t>
        <a:bodyPr/>
        <a:lstStyle/>
        <a:p>
          <a:endParaRPr lang="en-US"/>
        </a:p>
      </dgm:t>
    </dgm:pt>
    <dgm:pt modelId="{5937FD62-6EDF-4099-9BA5-CB9B4DE57BB1}">
      <dgm:prSet/>
      <dgm:spPr/>
      <dgm:t>
        <a:bodyPr/>
        <a:lstStyle/>
        <a:p>
          <a:r>
            <a:rPr lang="en-US" b="0" i="0" baseline="0"/>
            <a:t>Improved Collaboration and Communication with Team</a:t>
          </a:r>
          <a:endParaRPr lang="en-US"/>
        </a:p>
      </dgm:t>
    </dgm:pt>
    <dgm:pt modelId="{D693C729-107B-48C1-9DAD-BD8A9B0F9569}" type="parTrans" cxnId="{854CFF18-FDD6-42D2-BA63-F0E475F31907}">
      <dgm:prSet/>
      <dgm:spPr/>
      <dgm:t>
        <a:bodyPr/>
        <a:lstStyle/>
        <a:p>
          <a:endParaRPr lang="en-US"/>
        </a:p>
      </dgm:t>
    </dgm:pt>
    <dgm:pt modelId="{1CDECD4A-2F7E-4A27-9248-835031FA999A}" type="sibTrans" cxnId="{854CFF18-FDD6-42D2-BA63-F0E475F31907}">
      <dgm:prSet/>
      <dgm:spPr/>
      <dgm:t>
        <a:bodyPr/>
        <a:lstStyle/>
        <a:p>
          <a:endParaRPr lang="en-US"/>
        </a:p>
      </dgm:t>
    </dgm:pt>
    <dgm:pt modelId="{E8949239-F760-4842-8C32-61B46490498B}">
      <dgm:prSet/>
      <dgm:spPr/>
      <dgm:t>
        <a:bodyPr/>
        <a:lstStyle/>
        <a:p>
          <a:r>
            <a:rPr lang="en-US" b="0" i="0" baseline="0"/>
            <a:t>Confidence Boost</a:t>
          </a:r>
          <a:endParaRPr lang="en-US"/>
        </a:p>
      </dgm:t>
    </dgm:pt>
    <dgm:pt modelId="{B7287B6F-4BAF-4A14-857B-03593E351A65}" type="parTrans" cxnId="{40170776-941D-4311-9F10-2978D70C7A06}">
      <dgm:prSet/>
      <dgm:spPr/>
      <dgm:t>
        <a:bodyPr/>
        <a:lstStyle/>
        <a:p>
          <a:endParaRPr lang="en-US"/>
        </a:p>
      </dgm:t>
    </dgm:pt>
    <dgm:pt modelId="{74E5EB4E-5E14-45F4-8AE0-44886F1565BF}" type="sibTrans" cxnId="{40170776-941D-4311-9F10-2978D70C7A06}">
      <dgm:prSet/>
      <dgm:spPr/>
      <dgm:t>
        <a:bodyPr/>
        <a:lstStyle/>
        <a:p>
          <a:endParaRPr lang="en-US"/>
        </a:p>
      </dgm:t>
    </dgm:pt>
    <dgm:pt modelId="{EA766520-8E20-46A0-9AFD-B252D8FE8EB9}">
      <dgm:prSet/>
      <dgm:spPr/>
      <dgm:t>
        <a:bodyPr/>
        <a:lstStyle/>
        <a:p>
          <a:r>
            <a:rPr lang="en-US" b="0" i="0" baseline="0"/>
            <a:t>One more Project added to Portfolio</a:t>
          </a:r>
          <a:endParaRPr lang="en-US"/>
        </a:p>
      </dgm:t>
    </dgm:pt>
    <dgm:pt modelId="{6F952561-79D3-4008-B042-4A37F3811451}" type="parTrans" cxnId="{FFF362B4-A8CF-4F3B-9D99-C3ABA87E23C2}">
      <dgm:prSet/>
      <dgm:spPr/>
      <dgm:t>
        <a:bodyPr/>
        <a:lstStyle/>
        <a:p>
          <a:endParaRPr lang="en-US"/>
        </a:p>
      </dgm:t>
    </dgm:pt>
    <dgm:pt modelId="{410213B5-5D30-486C-9287-CA05C2EB7BD1}" type="sibTrans" cxnId="{FFF362B4-A8CF-4F3B-9D99-C3ABA87E23C2}">
      <dgm:prSet/>
      <dgm:spPr/>
      <dgm:t>
        <a:bodyPr/>
        <a:lstStyle/>
        <a:p>
          <a:endParaRPr lang="en-US"/>
        </a:p>
      </dgm:t>
    </dgm:pt>
    <dgm:pt modelId="{9B88F820-095C-4419-BEA5-5360B590FC35}" type="pres">
      <dgm:prSet presAssocID="{DA7177C9-A450-490C-A5B9-92FEEAC56200}" presName="root" presStyleCnt="0">
        <dgm:presLayoutVars>
          <dgm:dir/>
          <dgm:resizeHandles val="exact"/>
        </dgm:presLayoutVars>
      </dgm:prSet>
      <dgm:spPr/>
    </dgm:pt>
    <dgm:pt modelId="{DFBFAC3E-2B8F-4A00-8DDC-5B766CF7F1EC}" type="pres">
      <dgm:prSet presAssocID="{DA7177C9-A450-490C-A5B9-92FEEAC56200}" presName="container" presStyleCnt="0">
        <dgm:presLayoutVars>
          <dgm:dir/>
          <dgm:resizeHandles val="exact"/>
        </dgm:presLayoutVars>
      </dgm:prSet>
      <dgm:spPr/>
    </dgm:pt>
    <dgm:pt modelId="{AA37DBAA-CB14-446D-B816-5422E3C836F0}" type="pres">
      <dgm:prSet presAssocID="{A9BA61A0-2190-4BEF-83DD-16E8A464C94E}" presName="compNode" presStyleCnt="0"/>
      <dgm:spPr/>
    </dgm:pt>
    <dgm:pt modelId="{E5353293-6E68-4EF1-8DAF-6E1D07BE5E8C}" type="pres">
      <dgm:prSet presAssocID="{A9BA61A0-2190-4BEF-83DD-16E8A464C94E}" presName="iconBgRect" presStyleLbl="bgShp" presStyleIdx="0" presStyleCnt="5"/>
      <dgm:spPr/>
    </dgm:pt>
    <dgm:pt modelId="{DD94A0E1-9B05-48E6-ADD6-386265009CB5}" type="pres">
      <dgm:prSet presAssocID="{A9BA61A0-2190-4BEF-83DD-16E8A464C94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C7967B6-3474-4CE0-8800-9E4F172FCACE}" type="pres">
      <dgm:prSet presAssocID="{A9BA61A0-2190-4BEF-83DD-16E8A464C94E}" presName="spaceRect" presStyleCnt="0"/>
      <dgm:spPr/>
    </dgm:pt>
    <dgm:pt modelId="{70D2BE96-3A54-47E0-9343-78697B1D024B}" type="pres">
      <dgm:prSet presAssocID="{A9BA61A0-2190-4BEF-83DD-16E8A464C94E}" presName="textRect" presStyleLbl="revTx" presStyleIdx="0" presStyleCnt="5">
        <dgm:presLayoutVars>
          <dgm:chMax val="1"/>
          <dgm:chPref val="1"/>
        </dgm:presLayoutVars>
      </dgm:prSet>
      <dgm:spPr/>
    </dgm:pt>
    <dgm:pt modelId="{B91EBB22-EC6E-4836-AE1C-E40F1B193465}" type="pres">
      <dgm:prSet presAssocID="{29E53CA9-4B63-486D-9B10-351EF6295DA5}" presName="sibTrans" presStyleLbl="sibTrans2D1" presStyleIdx="0" presStyleCnt="0"/>
      <dgm:spPr/>
    </dgm:pt>
    <dgm:pt modelId="{4C168C8E-E555-4B2D-BE12-759A979563B0}" type="pres">
      <dgm:prSet presAssocID="{E996B41D-9C41-4C56-8BCA-0F9CDE7DEF88}" presName="compNode" presStyleCnt="0"/>
      <dgm:spPr/>
    </dgm:pt>
    <dgm:pt modelId="{63132C0F-C422-4685-B1EC-10EDE4430B5A}" type="pres">
      <dgm:prSet presAssocID="{E996B41D-9C41-4C56-8BCA-0F9CDE7DEF88}" presName="iconBgRect" presStyleLbl="bgShp" presStyleIdx="1" presStyleCnt="5"/>
      <dgm:spPr/>
    </dgm:pt>
    <dgm:pt modelId="{A304ACE5-7B8B-45BE-906C-5EEB630A7F77}" type="pres">
      <dgm:prSet presAssocID="{E996B41D-9C41-4C56-8BCA-0F9CDE7DEF8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281A14A-C1B5-4F61-9A01-4E2BAC84C7A8}" type="pres">
      <dgm:prSet presAssocID="{E996B41D-9C41-4C56-8BCA-0F9CDE7DEF88}" presName="spaceRect" presStyleCnt="0"/>
      <dgm:spPr/>
    </dgm:pt>
    <dgm:pt modelId="{10BBC520-41A6-4976-961B-45B01E3863DF}" type="pres">
      <dgm:prSet presAssocID="{E996B41D-9C41-4C56-8BCA-0F9CDE7DEF88}" presName="textRect" presStyleLbl="revTx" presStyleIdx="1" presStyleCnt="5">
        <dgm:presLayoutVars>
          <dgm:chMax val="1"/>
          <dgm:chPref val="1"/>
        </dgm:presLayoutVars>
      </dgm:prSet>
      <dgm:spPr/>
    </dgm:pt>
    <dgm:pt modelId="{91F6EE6D-7652-488A-9C41-5D7023A6188B}" type="pres">
      <dgm:prSet presAssocID="{B65F32EC-B0A5-43F5-8A1C-D02F8FAA39DA}" presName="sibTrans" presStyleLbl="sibTrans2D1" presStyleIdx="0" presStyleCnt="0"/>
      <dgm:spPr/>
    </dgm:pt>
    <dgm:pt modelId="{4E1BAA48-42E0-41F4-8F1B-6A1B37A8162E}" type="pres">
      <dgm:prSet presAssocID="{5937FD62-6EDF-4099-9BA5-CB9B4DE57BB1}" presName="compNode" presStyleCnt="0"/>
      <dgm:spPr/>
    </dgm:pt>
    <dgm:pt modelId="{8C0D167D-F348-4891-BBBE-2427A18D8900}" type="pres">
      <dgm:prSet presAssocID="{5937FD62-6EDF-4099-9BA5-CB9B4DE57BB1}" presName="iconBgRect" presStyleLbl="bgShp" presStyleIdx="2" presStyleCnt="5"/>
      <dgm:spPr/>
    </dgm:pt>
    <dgm:pt modelId="{32487D99-4D60-43DC-8017-6A4C6811FC09}" type="pres">
      <dgm:prSet presAssocID="{5937FD62-6EDF-4099-9BA5-CB9B4DE57BB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FE3F58D-0FCB-4A2B-ACC3-C471C7DF7C23}" type="pres">
      <dgm:prSet presAssocID="{5937FD62-6EDF-4099-9BA5-CB9B4DE57BB1}" presName="spaceRect" presStyleCnt="0"/>
      <dgm:spPr/>
    </dgm:pt>
    <dgm:pt modelId="{17C8AF4D-E721-42B6-85F1-3C161251993F}" type="pres">
      <dgm:prSet presAssocID="{5937FD62-6EDF-4099-9BA5-CB9B4DE57BB1}" presName="textRect" presStyleLbl="revTx" presStyleIdx="2" presStyleCnt="5">
        <dgm:presLayoutVars>
          <dgm:chMax val="1"/>
          <dgm:chPref val="1"/>
        </dgm:presLayoutVars>
      </dgm:prSet>
      <dgm:spPr/>
    </dgm:pt>
    <dgm:pt modelId="{85C7264F-FC3D-4347-BE9E-84B37EF4C5DF}" type="pres">
      <dgm:prSet presAssocID="{1CDECD4A-2F7E-4A27-9248-835031FA999A}" presName="sibTrans" presStyleLbl="sibTrans2D1" presStyleIdx="0" presStyleCnt="0"/>
      <dgm:spPr/>
    </dgm:pt>
    <dgm:pt modelId="{A9B42511-2782-4B07-92E3-B1DC1026462C}" type="pres">
      <dgm:prSet presAssocID="{E8949239-F760-4842-8C32-61B46490498B}" presName="compNode" presStyleCnt="0"/>
      <dgm:spPr/>
    </dgm:pt>
    <dgm:pt modelId="{5E3CF769-5958-4924-8AFF-FEA47A358C48}" type="pres">
      <dgm:prSet presAssocID="{E8949239-F760-4842-8C32-61B46490498B}" presName="iconBgRect" presStyleLbl="bgShp" presStyleIdx="3" presStyleCnt="5"/>
      <dgm:spPr/>
    </dgm:pt>
    <dgm:pt modelId="{A591D533-1A8A-483A-B9C6-47E23208ED27}" type="pres">
      <dgm:prSet presAssocID="{E8949239-F760-4842-8C32-61B46490498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B0F26E7-651D-465A-8E22-213E45C9BB93}" type="pres">
      <dgm:prSet presAssocID="{E8949239-F760-4842-8C32-61B46490498B}" presName="spaceRect" presStyleCnt="0"/>
      <dgm:spPr/>
    </dgm:pt>
    <dgm:pt modelId="{04604D9C-7D5B-4D50-A3B7-4DAC618AD6DE}" type="pres">
      <dgm:prSet presAssocID="{E8949239-F760-4842-8C32-61B46490498B}" presName="textRect" presStyleLbl="revTx" presStyleIdx="3" presStyleCnt="5">
        <dgm:presLayoutVars>
          <dgm:chMax val="1"/>
          <dgm:chPref val="1"/>
        </dgm:presLayoutVars>
      </dgm:prSet>
      <dgm:spPr/>
    </dgm:pt>
    <dgm:pt modelId="{6D775596-4218-4C86-A130-75ECB33E9DE1}" type="pres">
      <dgm:prSet presAssocID="{74E5EB4E-5E14-45F4-8AE0-44886F1565BF}" presName="sibTrans" presStyleLbl="sibTrans2D1" presStyleIdx="0" presStyleCnt="0"/>
      <dgm:spPr/>
    </dgm:pt>
    <dgm:pt modelId="{119244B6-09A3-488D-9472-A255ED8DD0AD}" type="pres">
      <dgm:prSet presAssocID="{EA766520-8E20-46A0-9AFD-B252D8FE8EB9}" presName="compNode" presStyleCnt="0"/>
      <dgm:spPr/>
    </dgm:pt>
    <dgm:pt modelId="{7955CDA5-B0EA-4CD8-BADD-5962F0681757}" type="pres">
      <dgm:prSet presAssocID="{EA766520-8E20-46A0-9AFD-B252D8FE8EB9}" presName="iconBgRect" presStyleLbl="bgShp" presStyleIdx="4" presStyleCnt="5"/>
      <dgm:spPr/>
    </dgm:pt>
    <dgm:pt modelId="{68F89EE2-A9A7-4150-9F95-7BE60FB432F0}" type="pres">
      <dgm:prSet presAssocID="{EA766520-8E20-46A0-9AFD-B252D8FE8E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BBE2AFB-1BCD-45C8-822C-DF10EB309CFB}" type="pres">
      <dgm:prSet presAssocID="{EA766520-8E20-46A0-9AFD-B252D8FE8EB9}" presName="spaceRect" presStyleCnt="0"/>
      <dgm:spPr/>
    </dgm:pt>
    <dgm:pt modelId="{0BEA6DC3-56DE-45A9-A018-F92064FBC25B}" type="pres">
      <dgm:prSet presAssocID="{EA766520-8E20-46A0-9AFD-B252D8FE8EB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6E66302-DC14-4FA8-BBB6-5847EA37E6CE}" type="presOf" srcId="{B65F32EC-B0A5-43F5-8A1C-D02F8FAA39DA}" destId="{91F6EE6D-7652-488A-9C41-5D7023A6188B}" srcOrd="0" destOrd="0" presId="urn:microsoft.com/office/officeart/2018/2/layout/IconCircleList"/>
    <dgm:cxn modelId="{0C889F15-EDF0-4FBD-BD2C-2A0B10E8F0F4}" type="presOf" srcId="{DA7177C9-A450-490C-A5B9-92FEEAC56200}" destId="{9B88F820-095C-4419-BEA5-5360B590FC35}" srcOrd="0" destOrd="0" presId="urn:microsoft.com/office/officeart/2018/2/layout/IconCircleList"/>
    <dgm:cxn modelId="{854CFF18-FDD6-42D2-BA63-F0E475F31907}" srcId="{DA7177C9-A450-490C-A5B9-92FEEAC56200}" destId="{5937FD62-6EDF-4099-9BA5-CB9B4DE57BB1}" srcOrd="2" destOrd="0" parTransId="{D693C729-107B-48C1-9DAD-BD8A9B0F9569}" sibTransId="{1CDECD4A-2F7E-4A27-9248-835031FA999A}"/>
    <dgm:cxn modelId="{73E0851D-D744-41CB-B356-9704126F05BF}" type="presOf" srcId="{E8949239-F760-4842-8C32-61B46490498B}" destId="{04604D9C-7D5B-4D50-A3B7-4DAC618AD6DE}" srcOrd="0" destOrd="0" presId="urn:microsoft.com/office/officeart/2018/2/layout/IconCircleList"/>
    <dgm:cxn modelId="{547D192E-55AE-42CD-89BE-ECC7FCCCBA80}" type="presOf" srcId="{74E5EB4E-5E14-45F4-8AE0-44886F1565BF}" destId="{6D775596-4218-4C86-A130-75ECB33E9DE1}" srcOrd="0" destOrd="0" presId="urn:microsoft.com/office/officeart/2018/2/layout/IconCircleList"/>
    <dgm:cxn modelId="{C03DA030-EBC4-40AC-B893-5B6ADE80870B}" type="presOf" srcId="{EA766520-8E20-46A0-9AFD-B252D8FE8EB9}" destId="{0BEA6DC3-56DE-45A9-A018-F92064FBC25B}" srcOrd="0" destOrd="0" presId="urn:microsoft.com/office/officeart/2018/2/layout/IconCircleList"/>
    <dgm:cxn modelId="{E5E4346F-5E4F-4095-A9D6-B57869A156F2}" type="presOf" srcId="{29E53CA9-4B63-486D-9B10-351EF6295DA5}" destId="{B91EBB22-EC6E-4836-AE1C-E40F1B193465}" srcOrd="0" destOrd="0" presId="urn:microsoft.com/office/officeart/2018/2/layout/IconCircleList"/>
    <dgm:cxn modelId="{8BC2E96F-2C51-41EB-A6C6-529E63312E66}" type="presOf" srcId="{A9BA61A0-2190-4BEF-83DD-16E8A464C94E}" destId="{70D2BE96-3A54-47E0-9343-78697B1D024B}" srcOrd="0" destOrd="0" presId="urn:microsoft.com/office/officeart/2018/2/layout/IconCircleList"/>
    <dgm:cxn modelId="{40170776-941D-4311-9F10-2978D70C7A06}" srcId="{DA7177C9-A450-490C-A5B9-92FEEAC56200}" destId="{E8949239-F760-4842-8C32-61B46490498B}" srcOrd="3" destOrd="0" parTransId="{B7287B6F-4BAF-4A14-857B-03593E351A65}" sibTransId="{74E5EB4E-5E14-45F4-8AE0-44886F1565BF}"/>
    <dgm:cxn modelId="{53528F80-D095-4A60-81F4-BB111580DB32}" type="presOf" srcId="{1CDECD4A-2F7E-4A27-9248-835031FA999A}" destId="{85C7264F-FC3D-4347-BE9E-84B37EF4C5DF}" srcOrd="0" destOrd="0" presId="urn:microsoft.com/office/officeart/2018/2/layout/IconCircleList"/>
    <dgm:cxn modelId="{57C6689B-04B1-432B-8D98-8DCC836FE84A}" type="presOf" srcId="{5937FD62-6EDF-4099-9BA5-CB9B4DE57BB1}" destId="{17C8AF4D-E721-42B6-85F1-3C161251993F}" srcOrd="0" destOrd="0" presId="urn:microsoft.com/office/officeart/2018/2/layout/IconCircleList"/>
    <dgm:cxn modelId="{D3B69FA8-75CD-4B65-A6B9-FF7881D244B9}" srcId="{DA7177C9-A450-490C-A5B9-92FEEAC56200}" destId="{A9BA61A0-2190-4BEF-83DD-16E8A464C94E}" srcOrd="0" destOrd="0" parTransId="{23DFC014-A2FE-4C99-8D84-CF25EFA72A37}" sibTransId="{29E53CA9-4B63-486D-9B10-351EF6295DA5}"/>
    <dgm:cxn modelId="{88E71AB2-1B34-416C-85C8-4D22CF5043B9}" srcId="{DA7177C9-A450-490C-A5B9-92FEEAC56200}" destId="{E996B41D-9C41-4C56-8BCA-0F9CDE7DEF88}" srcOrd="1" destOrd="0" parTransId="{D5F18B63-3906-478E-8CA6-A98D69871E34}" sibTransId="{B65F32EC-B0A5-43F5-8A1C-D02F8FAA39DA}"/>
    <dgm:cxn modelId="{FFF362B4-A8CF-4F3B-9D99-C3ABA87E23C2}" srcId="{DA7177C9-A450-490C-A5B9-92FEEAC56200}" destId="{EA766520-8E20-46A0-9AFD-B252D8FE8EB9}" srcOrd="4" destOrd="0" parTransId="{6F952561-79D3-4008-B042-4A37F3811451}" sibTransId="{410213B5-5D30-486C-9287-CA05C2EB7BD1}"/>
    <dgm:cxn modelId="{C92AC9C4-960B-40BD-BE9D-AFEFAB8FF653}" type="presOf" srcId="{E996B41D-9C41-4C56-8BCA-0F9CDE7DEF88}" destId="{10BBC520-41A6-4976-961B-45B01E3863DF}" srcOrd="0" destOrd="0" presId="urn:microsoft.com/office/officeart/2018/2/layout/IconCircleList"/>
    <dgm:cxn modelId="{BA58D806-5A80-4077-B8F0-054263BD74D5}" type="presParOf" srcId="{9B88F820-095C-4419-BEA5-5360B590FC35}" destId="{DFBFAC3E-2B8F-4A00-8DDC-5B766CF7F1EC}" srcOrd="0" destOrd="0" presId="urn:microsoft.com/office/officeart/2018/2/layout/IconCircleList"/>
    <dgm:cxn modelId="{AF236B1D-BDAA-4F26-9D04-09C9D1E1BB4B}" type="presParOf" srcId="{DFBFAC3E-2B8F-4A00-8DDC-5B766CF7F1EC}" destId="{AA37DBAA-CB14-446D-B816-5422E3C836F0}" srcOrd="0" destOrd="0" presId="urn:microsoft.com/office/officeart/2018/2/layout/IconCircleList"/>
    <dgm:cxn modelId="{9E1D774F-AAB5-4C90-ABB1-AADB90D42481}" type="presParOf" srcId="{AA37DBAA-CB14-446D-B816-5422E3C836F0}" destId="{E5353293-6E68-4EF1-8DAF-6E1D07BE5E8C}" srcOrd="0" destOrd="0" presId="urn:microsoft.com/office/officeart/2018/2/layout/IconCircleList"/>
    <dgm:cxn modelId="{68436394-E41C-4E7E-BE1A-946B3A48CAF3}" type="presParOf" srcId="{AA37DBAA-CB14-446D-B816-5422E3C836F0}" destId="{DD94A0E1-9B05-48E6-ADD6-386265009CB5}" srcOrd="1" destOrd="0" presId="urn:microsoft.com/office/officeart/2018/2/layout/IconCircleList"/>
    <dgm:cxn modelId="{8AD61CF7-6334-43AA-BC38-C40548BE7CD4}" type="presParOf" srcId="{AA37DBAA-CB14-446D-B816-5422E3C836F0}" destId="{4C7967B6-3474-4CE0-8800-9E4F172FCACE}" srcOrd="2" destOrd="0" presId="urn:microsoft.com/office/officeart/2018/2/layout/IconCircleList"/>
    <dgm:cxn modelId="{ECDB3DA3-5D24-4078-8F6D-B43CD7C8C397}" type="presParOf" srcId="{AA37DBAA-CB14-446D-B816-5422E3C836F0}" destId="{70D2BE96-3A54-47E0-9343-78697B1D024B}" srcOrd="3" destOrd="0" presId="urn:microsoft.com/office/officeart/2018/2/layout/IconCircleList"/>
    <dgm:cxn modelId="{BE2B4FCF-511D-490F-B422-EDADFC1E2D2E}" type="presParOf" srcId="{DFBFAC3E-2B8F-4A00-8DDC-5B766CF7F1EC}" destId="{B91EBB22-EC6E-4836-AE1C-E40F1B193465}" srcOrd="1" destOrd="0" presId="urn:microsoft.com/office/officeart/2018/2/layout/IconCircleList"/>
    <dgm:cxn modelId="{C6A3B4BC-62C9-4998-A02F-563FCA4C10AF}" type="presParOf" srcId="{DFBFAC3E-2B8F-4A00-8DDC-5B766CF7F1EC}" destId="{4C168C8E-E555-4B2D-BE12-759A979563B0}" srcOrd="2" destOrd="0" presId="urn:microsoft.com/office/officeart/2018/2/layout/IconCircleList"/>
    <dgm:cxn modelId="{714B088C-C9E6-4340-B69D-B8912D19F76C}" type="presParOf" srcId="{4C168C8E-E555-4B2D-BE12-759A979563B0}" destId="{63132C0F-C422-4685-B1EC-10EDE4430B5A}" srcOrd="0" destOrd="0" presId="urn:microsoft.com/office/officeart/2018/2/layout/IconCircleList"/>
    <dgm:cxn modelId="{879F43E7-EA41-43D3-954C-0CFD1E314FEE}" type="presParOf" srcId="{4C168C8E-E555-4B2D-BE12-759A979563B0}" destId="{A304ACE5-7B8B-45BE-906C-5EEB630A7F77}" srcOrd="1" destOrd="0" presId="urn:microsoft.com/office/officeart/2018/2/layout/IconCircleList"/>
    <dgm:cxn modelId="{FF75B69E-5BB6-4F37-A888-8488B9164B8A}" type="presParOf" srcId="{4C168C8E-E555-4B2D-BE12-759A979563B0}" destId="{6281A14A-C1B5-4F61-9A01-4E2BAC84C7A8}" srcOrd="2" destOrd="0" presId="urn:microsoft.com/office/officeart/2018/2/layout/IconCircleList"/>
    <dgm:cxn modelId="{BF369171-4FC8-4C90-98A3-6E6FAECEA41F}" type="presParOf" srcId="{4C168C8E-E555-4B2D-BE12-759A979563B0}" destId="{10BBC520-41A6-4976-961B-45B01E3863DF}" srcOrd="3" destOrd="0" presId="urn:microsoft.com/office/officeart/2018/2/layout/IconCircleList"/>
    <dgm:cxn modelId="{F679CD15-6E6D-4F6C-80DB-6BBBAC7C8DF1}" type="presParOf" srcId="{DFBFAC3E-2B8F-4A00-8DDC-5B766CF7F1EC}" destId="{91F6EE6D-7652-488A-9C41-5D7023A6188B}" srcOrd="3" destOrd="0" presId="urn:microsoft.com/office/officeart/2018/2/layout/IconCircleList"/>
    <dgm:cxn modelId="{963D9D1C-DD61-4672-BA76-12F5EDF1BA3E}" type="presParOf" srcId="{DFBFAC3E-2B8F-4A00-8DDC-5B766CF7F1EC}" destId="{4E1BAA48-42E0-41F4-8F1B-6A1B37A8162E}" srcOrd="4" destOrd="0" presId="urn:microsoft.com/office/officeart/2018/2/layout/IconCircleList"/>
    <dgm:cxn modelId="{8B2F5E54-50A2-445F-A4F0-CCBC23AE50FB}" type="presParOf" srcId="{4E1BAA48-42E0-41F4-8F1B-6A1B37A8162E}" destId="{8C0D167D-F348-4891-BBBE-2427A18D8900}" srcOrd="0" destOrd="0" presId="urn:microsoft.com/office/officeart/2018/2/layout/IconCircleList"/>
    <dgm:cxn modelId="{56277BCF-8BE7-494B-8FED-56FD1BB8C4D3}" type="presParOf" srcId="{4E1BAA48-42E0-41F4-8F1B-6A1B37A8162E}" destId="{32487D99-4D60-43DC-8017-6A4C6811FC09}" srcOrd="1" destOrd="0" presId="urn:microsoft.com/office/officeart/2018/2/layout/IconCircleList"/>
    <dgm:cxn modelId="{3A2EA04C-FF86-4B6E-900A-D0D7A7BE2074}" type="presParOf" srcId="{4E1BAA48-42E0-41F4-8F1B-6A1B37A8162E}" destId="{1FE3F58D-0FCB-4A2B-ACC3-C471C7DF7C23}" srcOrd="2" destOrd="0" presId="urn:microsoft.com/office/officeart/2018/2/layout/IconCircleList"/>
    <dgm:cxn modelId="{11572FE1-0F60-4350-A2E1-CC7B0143CF68}" type="presParOf" srcId="{4E1BAA48-42E0-41F4-8F1B-6A1B37A8162E}" destId="{17C8AF4D-E721-42B6-85F1-3C161251993F}" srcOrd="3" destOrd="0" presId="urn:microsoft.com/office/officeart/2018/2/layout/IconCircleList"/>
    <dgm:cxn modelId="{A8433EB0-4E71-4E2A-8634-DCD665BB58BA}" type="presParOf" srcId="{DFBFAC3E-2B8F-4A00-8DDC-5B766CF7F1EC}" destId="{85C7264F-FC3D-4347-BE9E-84B37EF4C5DF}" srcOrd="5" destOrd="0" presId="urn:microsoft.com/office/officeart/2018/2/layout/IconCircleList"/>
    <dgm:cxn modelId="{A60FE374-D7CB-4DBC-80E8-CBFE33D449A9}" type="presParOf" srcId="{DFBFAC3E-2B8F-4A00-8DDC-5B766CF7F1EC}" destId="{A9B42511-2782-4B07-92E3-B1DC1026462C}" srcOrd="6" destOrd="0" presId="urn:microsoft.com/office/officeart/2018/2/layout/IconCircleList"/>
    <dgm:cxn modelId="{0F1AEC4E-6D1F-4DD8-8BCE-745E18C98E63}" type="presParOf" srcId="{A9B42511-2782-4B07-92E3-B1DC1026462C}" destId="{5E3CF769-5958-4924-8AFF-FEA47A358C48}" srcOrd="0" destOrd="0" presId="urn:microsoft.com/office/officeart/2018/2/layout/IconCircleList"/>
    <dgm:cxn modelId="{65C3F298-F7FC-49BF-BB10-BBF3395DA18B}" type="presParOf" srcId="{A9B42511-2782-4B07-92E3-B1DC1026462C}" destId="{A591D533-1A8A-483A-B9C6-47E23208ED27}" srcOrd="1" destOrd="0" presId="urn:microsoft.com/office/officeart/2018/2/layout/IconCircleList"/>
    <dgm:cxn modelId="{A5888068-E2CF-4D7A-B4F3-120A4A74D2CA}" type="presParOf" srcId="{A9B42511-2782-4B07-92E3-B1DC1026462C}" destId="{4B0F26E7-651D-465A-8E22-213E45C9BB93}" srcOrd="2" destOrd="0" presId="urn:microsoft.com/office/officeart/2018/2/layout/IconCircleList"/>
    <dgm:cxn modelId="{041088A2-96C4-4337-B588-5F3088912AF6}" type="presParOf" srcId="{A9B42511-2782-4B07-92E3-B1DC1026462C}" destId="{04604D9C-7D5B-4D50-A3B7-4DAC618AD6DE}" srcOrd="3" destOrd="0" presId="urn:microsoft.com/office/officeart/2018/2/layout/IconCircleList"/>
    <dgm:cxn modelId="{CEE0245F-A997-443C-BE6B-B2D6779904C4}" type="presParOf" srcId="{DFBFAC3E-2B8F-4A00-8DDC-5B766CF7F1EC}" destId="{6D775596-4218-4C86-A130-75ECB33E9DE1}" srcOrd="7" destOrd="0" presId="urn:microsoft.com/office/officeart/2018/2/layout/IconCircleList"/>
    <dgm:cxn modelId="{9F791757-8B86-4DBF-90ED-061A79DE9688}" type="presParOf" srcId="{DFBFAC3E-2B8F-4A00-8DDC-5B766CF7F1EC}" destId="{119244B6-09A3-488D-9472-A255ED8DD0AD}" srcOrd="8" destOrd="0" presId="urn:microsoft.com/office/officeart/2018/2/layout/IconCircleList"/>
    <dgm:cxn modelId="{EEE40395-C503-41C4-A8B5-F1FEFB12EE8F}" type="presParOf" srcId="{119244B6-09A3-488D-9472-A255ED8DD0AD}" destId="{7955CDA5-B0EA-4CD8-BADD-5962F0681757}" srcOrd="0" destOrd="0" presId="urn:microsoft.com/office/officeart/2018/2/layout/IconCircleList"/>
    <dgm:cxn modelId="{7CAC123B-2994-4294-9046-C516B35E4E4F}" type="presParOf" srcId="{119244B6-09A3-488D-9472-A255ED8DD0AD}" destId="{68F89EE2-A9A7-4150-9F95-7BE60FB432F0}" srcOrd="1" destOrd="0" presId="urn:microsoft.com/office/officeart/2018/2/layout/IconCircleList"/>
    <dgm:cxn modelId="{CF884E5B-EECA-4961-9415-B82D111926DC}" type="presParOf" srcId="{119244B6-09A3-488D-9472-A255ED8DD0AD}" destId="{CBBE2AFB-1BCD-45C8-822C-DF10EB309CFB}" srcOrd="2" destOrd="0" presId="urn:microsoft.com/office/officeart/2018/2/layout/IconCircleList"/>
    <dgm:cxn modelId="{8C020171-D074-4B4A-A264-E9C2094F2258}" type="presParOf" srcId="{119244B6-09A3-488D-9472-A255ED8DD0AD}" destId="{0BEA6DC3-56DE-45A9-A018-F92064FBC25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C6F88-72AD-4752-8F87-05360115C989}">
      <dsp:nvSpPr>
        <dsp:cNvPr id="0" name=""/>
        <dsp:cNvSpPr/>
      </dsp:nvSpPr>
      <dsp:spPr>
        <a:xfrm>
          <a:off x="396397" y="1054941"/>
          <a:ext cx="647050" cy="647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093C-21BD-40B6-8E4C-F22AEADDB650}">
      <dsp:nvSpPr>
        <dsp:cNvPr id="0" name=""/>
        <dsp:cNvSpPr/>
      </dsp:nvSpPr>
      <dsp:spPr>
        <a:xfrm>
          <a:off x="977" y="1917774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Encryption for Password Protection</a:t>
          </a:r>
        </a:p>
      </dsp:txBody>
      <dsp:txXfrm>
        <a:off x="977" y="1917774"/>
        <a:ext cx="1437890" cy="575156"/>
      </dsp:txXfrm>
    </dsp:sp>
    <dsp:sp modelId="{F767EAA9-2C8E-4709-A859-70D107CF93F0}">
      <dsp:nvSpPr>
        <dsp:cNvPr id="0" name=""/>
        <dsp:cNvSpPr/>
      </dsp:nvSpPr>
      <dsp:spPr>
        <a:xfrm>
          <a:off x="2085918" y="1054941"/>
          <a:ext cx="647050" cy="647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07B6E-EFE5-4D3E-9F3E-346B7EE06FE6}">
      <dsp:nvSpPr>
        <dsp:cNvPr id="0" name=""/>
        <dsp:cNvSpPr/>
      </dsp:nvSpPr>
      <dsp:spPr>
        <a:xfrm>
          <a:off x="1690498" y="1917774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Efficient Service Confirmation, Cancellation, and Update via Email using Node Mailer</a:t>
          </a:r>
        </a:p>
      </dsp:txBody>
      <dsp:txXfrm>
        <a:off x="1690498" y="1917774"/>
        <a:ext cx="1437890" cy="575156"/>
      </dsp:txXfrm>
    </dsp:sp>
    <dsp:sp modelId="{12249D87-DD70-4939-BDC7-380D068968F7}">
      <dsp:nvSpPr>
        <dsp:cNvPr id="0" name=""/>
        <dsp:cNvSpPr/>
      </dsp:nvSpPr>
      <dsp:spPr>
        <a:xfrm>
          <a:off x="3775440" y="1054941"/>
          <a:ext cx="647050" cy="647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0AB93-76E2-4520-977F-4D371BFB820A}">
      <dsp:nvSpPr>
        <dsp:cNvPr id="0" name=""/>
        <dsp:cNvSpPr/>
      </dsp:nvSpPr>
      <dsp:spPr>
        <a:xfrm>
          <a:off x="3380020" y="1917774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Payment Processing with Stripe Integration</a:t>
          </a:r>
        </a:p>
      </dsp:txBody>
      <dsp:txXfrm>
        <a:off x="3380020" y="1917774"/>
        <a:ext cx="1437890" cy="57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C8ACF-13F4-4FCF-BE28-5E94D5535766}">
      <dsp:nvSpPr>
        <dsp:cNvPr id="0" name=""/>
        <dsp:cNvSpPr/>
      </dsp:nvSpPr>
      <dsp:spPr>
        <a:xfrm>
          <a:off x="622800" y="107442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B1AF9-0B4E-4AFA-8830-28A148FF723D}">
      <dsp:nvSpPr>
        <dsp:cNvPr id="0" name=""/>
        <dsp:cNvSpPr/>
      </dsp:nvSpPr>
      <dsp:spPr>
        <a:xfrm>
          <a:off x="127800" y="21544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Database Design</a:t>
          </a:r>
        </a:p>
      </dsp:txBody>
      <dsp:txXfrm>
        <a:off x="127800" y="2154447"/>
        <a:ext cx="1800000" cy="720000"/>
      </dsp:txXfrm>
    </dsp:sp>
    <dsp:sp modelId="{5ECE2BF0-96C4-4693-B404-442DB135E09E}">
      <dsp:nvSpPr>
        <dsp:cNvPr id="0" name=""/>
        <dsp:cNvSpPr/>
      </dsp:nvSpPr>
      <dsp:spPr>
        <a:xfrm>
          <a:off x="2737800" y="107442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DD0B7-0EC2-4DA8-AD0B-5C19EA68EF22}">
      <dsp:nvSpPr>
        <dsp:cNvPr id="0" name=""/>
        <dsp:cNvSpPr/>
      </dsp:nvSpPr>
      <dsp:spPr>
        <a:xfrm>
          <a:off x="2242800" y="21544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Taiga – A project Management Tool</a:t>
          </a:r>
        </a:p>
      </dsp:txBody>
      <dsp:txXfrm>
        <a:off x="2242800" y="2154447"/>
        <a:ext cx="1800000" cy="720000"/>
      </dsp:txXfrm>
    </dsp:sp>
    <dsp:sp modelId="{4FB3EC49-7BAF-4548-8211-008DDA8819B1}">
      <dsp:nvSpPr>
        <dsp:cNvPr id="0" name=""/>
        <dsp:cNvSpPr/>
      </dsp:nvSpPr>
      <dsp:spPr>
        <a:xfrm>
          <a:off x="4852800" y="107442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94EC7-06D2-472D-A15B-1AE4BD6B1528}">
      <dsp:nvSpPr>
        <dsp:cNvPr id="0" name=""/>
        <dsp:cNvSpPr/>
      </dsp:nvSpPr>
      <dsp:spPr>
        <a:xfrm>
          <a:off x="4357800" y="21544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Team Collaborations</a:t>
          </a:r>
        </a:p>
      </dsp:txBody>
      <dsp:txXfrm>
        <a:off x="4357800" y="2154447"/>
        <a:ext cx="1800000" cy="720000"/>
      </dsp:txXfrm>
    </dsp:sp>
    <dsp:sp modelId="{973BC8DA-43D7-467C-9F32-97F9C07BD9ED}">
      <dsp:nvSpPr>
        <dsp:cNvPr id="0" name=""/>
        <dsp:cNvSpPr/>
      </dsp:nvSpPr>
      <dsp:spPr>
        <a:xfrm>
          <a:off x="6967800" y="107442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F9DBE-7AC9-4400-BF8B-8059FE75215F}">
      <dsp:nvSpPr>
        <dsp:cNvPr id="0" name=""/>
        <dsp:cNvSpPr/>
      </dsp:nvSpPr>
      <dsp:spPr>
        <a:xfrm>
          <a:off x="6472800" y="21544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Responsibilities Division</a:t>
          </a:r>
        </a:p>
      </dsp:txBody>
      <dsp:txXfrm>
        <a:off x="6472800" y="2154447"/>
        <a:ext cx="1800000" cy="720000"/>
      </dsp:txXfrm>
    </dsp:sp>
    <dsp:sp modelId="{09D08D82-5952-46AC-932E-9D4E9DFF7630}">
      <dsp:nvSpPr>
        <dsp:cNvPr id="0" name=""/>
        <dsp:cNvSpPr/>
      </dsp:nvSpPr>
      <dsp:spPr>
        <a:xfrm>
          <a:off x="9082800" y="1074428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D41BC-F6C4-4ED1-B815-5A46913E6190}">
      <dsp:nvSpPr>
        <dsp:cNvPr id="0" name=""/>
        <dsp:cNvSpPr/>
      </dsp:nvSpPr>
      <dsp:spPr>
        <a:xfrm>
          <a:off x="8587800" y="21544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Get to know about how Requirement Analysis is done and how requirements get frequently change.</a:t>
          </a:r>
        </a:p>
      </dsp:txBody>
      <dsp:txXfrm>
        <a:off x="8587800" y="2154447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53293-6E68-4EF1-8DAF-6E1D07BE5E8C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4A0E1-9B05-48E6-ADD6-386265009CB5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2BE96-3A54-47E0-9343-78697B1D024B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Technology Innovation</a:t>
          </a:r>
          <a:endParaRPr lang="en-US" sz="1600" kern="1200"/>
        </a:p>
      </dsp:txBody>
      <dsp:txXfrm>
        <a:off x="1172126" y="908559"/>
        <a:ext cx="2114937" cy="897246"/>
      </dsp:txXfrm>
    </dsp:sp>
    <dsp:sp modelId="{63132C0F-C422-4685-B1EC-10EDE4430B5A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4ACE5-7B8B-45BE-906C-5EEB630A7F77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BC520-41A6-4976-961B-45B01E3863DF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Personal Growth</a:t>
          </a:r>
          <a:endParaRPr lang="en-US" sz="1600" kern="1200"/>
        </a:p>
      </dsp:txBody>
      <dsp:txXfrm>
        <a:off x="4745088" y="908559"/>
        <a:ext cx="2114937" cy="897246"/>
      </dsp:txXfrm>
    </dsp:sp>
    <dsp:sp modelId="{8C0D167D-F348-4891-BBBE-2427A18D8900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87D99-4D60-43DC-8017-6A4C6811FC09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8AF4D-E721-42B6-85F1-3C161251993F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Improved Collaboration and Communication with Team</a:t>
          </a:r>
          <a:endParaRPr lang="en-US" sz="1600" kern="1200"/>
        </a:p>
      </dsp:txBody>
      <dsp:txXfrm>
        <a:off x="8318049" y="908559"/>
        <a:ext cx="2114937" cy="897246"/>
      </dsp:txXfrm>
    </dsp:sp>
    <dsp:sp modelId="{5E3CF769-5958-4924-8AFF-FEA47A358C48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1D533-1A8A-483A-B9C6-47E23208ED27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04D9C-7D5B-4D50-A3B7-4DAC618AD6DE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Confidence Boost</a:t>
          </a:r>
          <a:endParaRPr lang="en-US" sz="1600" kern="1200"/>
        </a:p>
      </dsp:txBody>
      <dsp:txXfrm>
        <a:off x="1172126" y="2545532"/>
        <a:ext cx="2114937" cy="897246"/>
      </dsp:txXfrm>
    </dsp:sp>
    <dsp:sp modelId="{7955CDA5-B0EA-4CD8-BADD-5962F0681757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89EE2-A9A7-4150-9F95-7BE60FB432F0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A6DC3-56DE-45A9-A018-F92064FBC25B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One more Project added to Portfolio</a:t>
          </a:r>
          <a:endParaRPr lang="en-US" sz="1600" kern="1200"/>
        </a:p>
      </dsp:txBody>
      <dsp:txXfrm>
        <a:off x="4745088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1"/>
          <p:cNvSpPr txBox="1"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000"/>
            </a:lvl1pPr>
          </a:lstStyle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id :- 9</a:t>
            </a:r>
          </a:p>
        </p:txBody>
      </p:sp>
      <p:sp>
        <p:nvSpPr>
          <p:cNvPr id="97" name="Subtitle 2"/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000"/>
            </a:lvl1pPr>
          </a:lstStyle>
          <a:p>
            <a:pPr indent="0" algn="ctr" hangingPunct="1">
              <a:buNone/>
            </a:pPr>
            <a:r>
              <a:rPr lang="en-US" sz="2400" kern="1200">
                <a:solidFill>
                  <a:schemeClr val="tx1"/>
                </a:solidFill>
              </a:rPr>
              <a:t>Topic :- Citizen Care</a:t>
            </a:r>
          </a:p>
        </p:txBody>
      </p:sp>
      <p:sp>
        <p:nvSpPr>
          <p:cNvPr id="13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white circle with a graduation cap and green leaves&#10;&#10;Description automatically generated">
            <a:extLst>
              <a:ext uri="{FF2B5EF4-FFF2-40B4-BE49-F238E27FC236}">
                <a16:creationId xmlns:a16="http://schemas.microsoft.com/office/drawing/2014/main" id="{93954C72-B037-4A12-EB7F-78947843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82" y="2642616"/>
            <a:ext cx="4383932" cy="3605784"/>
          </a:xfrm>
          <a:prstGeom prst="rect">
            <a:avLst/>
          </a:prstGeom>
        </p:spPr>
      </p:pic>
      <p:graphicFrame>
        <p:nvGraphicFramePr>
          <p:cNvPr id="98" name="Table 6"/>
          <p:cNvGraphicFramePr/>
          <p:nvPr>
            <p:extLst>
              <p:ext uri="{D42A27DB-BD31-4B8C-83A1-F6EECF244321}">
                <p14:modId xmlns:p14="http://schemas.microsoft.com/office/powerpoint/2010/main" val="1582670684"/>
              </p:ext>
            </p:extLst>
          </p:nvPr>
        </p:nvGraphicFramePr>
        <p:xfrm>
          <a:off x="6254496" y="2992696"/>
          <a:ext cx="5614416" cy="2905625"/>
        </p:xfrm>
        <a:graphic>
          <a:graphicData uri="http://schemas.openxmlformats.org/drawingml/2006/table">
            <a:tbl>
              <a:tblPr firstRow="1">
                <a:noFill/>
                <a:tableStyleId>{4C3C2611-4C71-4FC5-86AE-919BDF0F9419}</a:tableStyleId>
              </a:tblPr>
              <a:tblGrid>
                <a:gridCol w="33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82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IN" sz="1900" cap="none" spc="0">
                          <a:solidFill>
                            <a:schemeClr val="tx1"/>
                          </a:solidFill>
                        </a:rPr>
                        <a:t>Group leader :-</a:t>
                      </a:r>
                    </a:p>
                    <a:p>
                      <a:pPr algn="l">
                        <a:defRPr sz="1800"/>
                      </a:pPr>
                      <a:r>
                        <a:rPr lang="en-IN" sz="1900" b="0" cap="none" spc="0">
                          <a:solidFill>
                            <a:schemeClr val="tx1"/>
                          </a:solidFill>
                        </a:rPr>
                        <a:t>Shah Jinansh</a:t>
                      </a:r>
                    </a:p>
                  </a:txBody>
                  <a:tcPr marL="0" marR="107206" marT="43636" marB="145455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lang="en-IN" sz="1900" cap="none" spc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defRPr sz="1800"/>
                      </a:pPr>
                      <a:r>
                        <a:rPr lang="en-IN" sz="1900" b="0" cap="none" spc="0">
                          <a:solidFill>
                            <a:schemeClr val="tx1"/>
                          </a:solidFill>
                        </a:rPr>
                        <a:t>202312065</a:t>
                      </a:r>
                    </a:p>
                  </a:txBody>
                  <a:tcPr marL="0" marR="107206" marT="43636" marB="145455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55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lang="en-IN" sz="1900" cap="none" spc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defRPr sz="1800"/>
                      </a:pPr>
                      <a:r>
                        <a:rPr lang="en-IN" sz="1900" b="1" cap="none" spc="0">
                          <a:solidFill>
                            <a:schemeClr val="tx1"/>
                          </a:solidFill>
                        </a:rPr>
                        <a:t>Group Member :-</a:t>
                      </a:r>
                    </a:p>
                    <a:p>
                      <a:pPr algn="l">
                        <a:defRPr sz="1800"/>
                      </a:pPr>
                      <a:r>
                        <a:rPr lang="en-IN" sz="1900" cap="none" spc="0">
                          <a:solidFill>
                            <a:schemeClr val="tx1"/>
                          </a:solidFill>
                        </a:rPr>
                        <a:t>Akabari Sanket</a:t>
                      </a:r>
                    </a:p>
                  </a:txBody>
                  <a:tcPr marL="0" marR="107206" marT="43636" marB="145455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lang="en-IN" sz="1900" cap="none" spc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defRPr sz="1800"/>
                      </a:pPr>
                      <a:endParaRPr lang="en-IN" sz="1900" cap="none" spc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defRPr sz="1800"/>
                      </a:pPr>
                      <a:r>
                        <a:rPr lang="en-IN" sz="1900" cap="none" spc="0">
                          <a:solidFill>
                            <a:schemeClr val="tx1"/>
                          </a:solidFill>
                        </a:rPr>
                        <a:t>202312130</a:t>
                      </a:r>
                    </a:p>
                  </a:txBody>
                  <a:tcPr marL="0" marR="107206" marT="43636" marB="145455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9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IN" sz="1900" cap="none" spc="0">
                          <a:solidFill>
                            <a:schemeClr val="tx1"/>
                          </a:solidFill>
                        </a:rPr>
                        <a:t>Disha Panjabi</a:t>
                      </a:r>
                    </a:p>
                  </a:txBody>
                  <a:tcPr marL="0" marR="107206" marT="43636" marB="145455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IN" sz="1900" cap="none" spc="0">
                          <a:solidFill>
                            <a:schemeClr val="tx1"/>
                          </a:solidFill>
                        </a:rPr>
                        <a:t>202312018 </a:t>
                      </a:r>
                    </a:p>
                  </a:txBody>
                  <a:tcPr marL="0" marR="107206" marT="43636" marB="145455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9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IN" sz="1900" cap="none" spc="0">
                          <a:solidFill>
                            <a:schemeClr val="tx1"/>
                          </a:solidFill>
                        </a:rPr>
                        <a:t>Kapadia Krishna</a:t>
                      </a:r>
                    </a:p>
                  </a:txBody>
                  <a:tcPr marL="0" marR="107206" marT="43636" marB="145455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IN" sz="1900" cap="none" spc="0">
                          <a:solidFill>
                            <a:schemeClr val="tx1"/>
                          </a:solidFill>
                        </a:rPr>
                        <a:t>202312099</a:t>
                      </a:r>
                    </a:p>
                  </a:txBody>
                  <a:tcPr marL="0" marR="107206" marT="43636" marB="145455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5F373-FC54-2C47-006A-C26619A3EDF4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marL="0" marR="0" indent="-22860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sym typeface="Aptos"/>
              </a:rPr>
              <a:t>1</a:t>
            </a:r>
            <a:r>
              <a:rPr kumimoji="0" lang="en-US" sz="2200" b="1" i="0" u="none" strike="noStrike" kern="1200" cap="none" spc="0" normalizeH="0" baseline="30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sym typeface="Aptos"/>
              </a:rPr>
              <a:t>st</a:t>
            </a:r>
            <a:r>
              <a:rPr kumimoji="0" lang="en-US" sz="22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sym typeface="Aptos"/>
              </a:rPr>
              <a:t> Level </a:t>
            </a:r>
            <a:r>
              <a:rPr kumimoji="0" lang="en-US" sz="2200" b="1" i="0" u="none" strike="noStrike" kern="1200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sym typeface="Aptos"/>
              </a:rPr>
              <a:t>UserDFD</a:t>
            </a:r>
            <a:endParaRPr kumimoji="0" lang="en-US" sz="22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sym typeface="Aptos"/>
            </a:endParaRPr>
          </a:p>
        </p:txBody>
      </p:sp>
      <p:pic>
        <p:nvPicPr>
          <p:cNvPr id="2" name="Picture 1" descr="Picture 1">
            <a:extLst>
              <a:ext uri="{FF2B5EF4-FFF2-40B4-BE49-F238E27FC236}">
                <a16:creationId xmlns:a16="http://schemas.microsoft.com/office/drawing/2014/main" id="{16EBE1EF-F6D4-8D72-6BF4-46890F57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41" y="786875"/>
            <a:ext cx="61746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006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2"/>
          <p:cNvSpPr txBox="1"/>
          <p:nvPr/>
        </p:nvSpPr>
        <p:spPr>
          <a:xfrm>
            <a:off x="630935" y="2807208"/>
            <a:ext cx="3921399" cy="3410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b="1">
                <a:latin typeface="Verdana"/>
                <a:ea typeface="Verdana"/>
                <a:cs typeface="Verdana"/>
                <a:sym typeface="Verdana"/>
              </a:defRPr>
            </a:pPr>
            <a:r>
              <a:rPr lang="en-US" sz="2200" kern="1200" dirty="0">
                <a:solidFill>
                  <a:schemeClr val="tx1"/>
                </a:solidFill>
              </a:rPr>
              <a:t>1</a:t>
            </a:r>
            <a:r>
              <a:rPr lang="en-US" sz="2200" kern="1200" baseline="30000" dirty="0">
                <a:solidFill>
                  <a:schemeClr val="tx1"/>
                </a:solidFill>
              </a:rPr>
              <a:t>st</a:t>
            </a:r>
            <a:r>
              <a:rPr lang="en-US" sz="2200" kern="1200" dirty="0">
                <a:solidFill>
                  <a:schemeClr val="tx1"/>
                </a:solidFill>
              </a:rPr>
              <a:t> Level Provider DFD</a:t>
            </a:r>
            <a:endParaRPr lang="en-US" sz="2200" kern="1200" dirty="0">
              <a:solidFill>
                <a:schemeClr val="tx1"/>
              </a:solidFill>
              <a:sym typeface="Times New Roman"/>
            </a:endParaRPr>
          </a:p>
        </p:txBody>
      </p:sp>
      <p:pic>
        <p:nvPicPr>
          <p:cNvPr id="12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14" y="640080"/>
            <a:ext cx="6553934" cy="55778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2"/>
          <p:cNvSpPr txBox="1"/>
          <p:nvPr/>
        </p:nvSpPr>
        <p:spPr>
          <a:xfrm>
            <a:off x="630936" y="2807208"/>
            <a:ext cx="3714922" cy="341071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b="1">
                <a:latin typeface="Verdana"/>
                <a:ea typeface="Verdana"/>
                <a:cs typeface="Verdana"/>
                <a:sym typeface="Verdana"/>
              </a:defRPr>
            </a:pPr>
            <a:r>
              <a:rPr lang="en-US" sz="2200" kern="1200" dirty="0">
                <a:solidFill>
                  <a:schemeClr val="tx1"/>
                </a:solidFill>
              </a:rPr>
              <a:t>1</a:t>
            </a:r>
            <a:r>
              <a:rPr lang="en-US" sz="2200" kern="1200" baseline="30000" dirty="0">
                <a:solidFill>
                  <a:schemeClr val="tx1"/>
                </a:solidFill>
              </a:rPr>
              <a:t>st</a:t>
            </a:r>
            <a:r>
              <a:rPr lang="en-US" sz="2200" kern="1200" dirty="0">
                <a:solidFill>
                  <a:schemeClr val="tx1"/>
                </a:solidFill>
              </a:rPr>
              <a:t> Level Admin DFD</a:t>
            </a:r>
            <a:endParaRPr lang="en-US" sz="2200" kern="1200" dirty="0">
              <a:solidFill>
                <a:schemeClr val="tx1"/>
              </a:solidFill>
              <a:sym typeface="Times New Roman"/>
            </a:endParaRPr>
          </a:p>
        </p:txBody>
      </p:sp>
      <p:pic>
        <p:nvPicPr>
          <p:cNvPr id="13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32" y="640080"/>
            <a:ext cx="6548284" cy="55778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Page</a:t>
            </a:r>
          </a:p>
        </p:txBody>
      </p:sp>
      <p:sp>
        <p:nvSpPr>
          <p:cNvPr id="14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tools and a blue circle&#10;&#10;Description automatically generated">
            <a:extLst>
              <a:ext uri="{FF2B5EF4-FFF2-40B4-BE49-F238E27FC236}">
                <a16:creationId xmlns:a16="http://schemas.microsoft.com/office/drawing/2014/main" id="{791141B5-1EB0-47C7-750F-2E8EDF02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4" y="2496947"/>
            <a:ext cx="7882094" cy="35863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Registration</a:t>
            </a:r>
            <a:r>
              <a:rPr lang="en-US" sz="2400" kern="1200">
                <a:solidFill>
                  <a:schemeClr val="tx1"/>
                </a:solidFill>
              </a:rPr>
              <a:t> Page</a:t>
            </a: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register page&#10;&#10;Description automatically generated">
            <a:extLst>
              <a:ext uri="{FF2B5EF4-FFF2-40B4-BE49-F238E27FC236}">
                <a16:creationId xmlns:a16="http://schemas.microsoft.com/office/drawing/2014/main" id="{2F64DDB3-3A9E-62D8-F9D0-5A078595F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817328"/>
            <a:ext cx="5614416" cy="3256360"/>
          </a:xfrm>
          <a:prstGeom prst="rect">
            <a:avLst/>
          </a:prstGeom>
        </p:spPr>
      </p:pic>
      <p:pic>
        <p:nvPicPr>
          <p:cNvPr id="6" name="Picture 5" descr="A screen shot of a register&#10;&#10;Description automatically generated">
            <a:extLst>
              <a:ext uri="{FF2B5EF4-FFF2-40B4-BE49-F238E27FC236}">
                <a16:creationId xmlns:a16="http://schemas.microsoft.com/office/drawing/2014/main" id="{75F4D35E-B7D8-446F-D3CD-61393860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894526"/>
            <a:ext cx="5614416" cy="31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260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Page</a:t>
            </a: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login form&#10;&#10;Description automatically generated">
            <a:extLst>
              <a:ext uri="{FF2B5EF4-FFF2-40B4-BE49-F238E27FC236}">
                <a16:creationId xmlns:a16="http://schemas.microsoft.com/office/drawing/2014/main" id="{3E00C7B7-0418-CBC6-F1F0-507E9931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67" y="2633472"/>
            <a:ext cx="8059217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6191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Search Service Page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47C54E92-255F-543B-2D6F-1AC7374AF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29" y="2554746"/>
            <a:ext cx="8003458" cy="3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93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581862" y="72953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578" y="1046048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Payment Page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2B085D-1D4B-A486-152D-876014276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5" y="1888200"/>
            <a:ext cx="10737041" cy="50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2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581862" y="72953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578" y="1046048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Confirmation mail</a:t>
            </a: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EE560-3789-3104-ED36-8F7E596C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5" y="2048419"/>
            <a:ext cx="11458133" cy="45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9611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581862" y="72953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578" y="1046048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 forgot/ Change Password</a:t>
            </a: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980EE03-86EC-DC71-E13A-474BDC409480}"/>
              </a:ext>
            </a:extLst>
          </p:cNvPr>
          <p:cNvGrpSpPr>
            <a:grpSpLocks/>
          </p:cNvGrpSpPr>
          <p:nvPr/>
        </p:nvGrpSpPr>
        <p:grpSpPr bwMode="auto">
          <a:xfrm>
            <a:off x="2386940" y="2144561"/>
            <a:ext cx="7986092" cy="3933151"/>
            <a:chOff x="1183" y="276"/>
            <a:chExt cx="9826" cy="4371"/>
          </a:xfrm>
        </p:grpSpPr>
        <p:pic>
          <p:nvPicPr>
            <p:cNvPr id="3075" name="Picture 3">
              <a:extLst>
                <a:ext uri="{FF2B5EF4-FFF2-40B4-BE49-F238E27FC236}">
                  <a16:creationId xmlns:a16="http://schemas.microsoft.com/office/drawing/2014/main" id="{69F9C0DA-EB10-3AC5-89E3-3FC9BF4F3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" y="285"/>
              <a:ext cx="9804" cy="4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91D2BD61-FB99-77C0-0073-22C39594B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" y="282"/>
              <a:ext cx="9812" cy="4356"/>
            </a:xfrm>
            <a:prstGeom prst="rect">
              <a:avLst/>
            </a:pr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204111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0CCD0-DB9F-A2BC-5FAC-DDCAEA34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 Assignment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74EB0-4738-7A51-D20B-5A006D95F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</a:rPr>
              <a:t>Shah Jinansh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</a:rPr>
              <a:t>Frontend &amp; Backend:	</a:t>
            </a:r>
          </a:p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</a:rPr>
              <a:t>	Visitor :- Registration Page,Search Service,Homepage	</a:t>
            </a:r>
          </a:p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</a:rPr>
              <a:t>	User :- Sign up form,Search Service,Cancel Order,Payment page	</a:t>
            </a:r>
          </a:p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</a:rPr>
              <a:t>	Provider :- Sign upform, Reset Password	</a:t>
            </a:r>
          </a:p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</a:rPr>
              <a:t>	Admin :-  Signup,Assign Task</a:t>
            </a:r>
          </a:p>
          <a:p>
            <a:pPr marL="0">
              <a:buFont typeface="Arial" panose="020B0604020202020204" pitchFamily="34" charset="0"/>
              <a:buChar char="•"/>
            </a:pPr>
            <a:endParaRPr lang="en-US" sz="1800" kern="1200">
              <a:solidFill>
                <a:schemeClr val="tx1"/>
              </a:solidFill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</a:rPr>
              <a:t>Akabari Sanket                         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</a:rPr>
              <a:t>Frontend &amp; Backend:	</a:t>
            </a:r>
          </a:p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</a:rPr>
              <a:t>	Visitor :- Feedback form	</a:t>
            </a:r>
          </a:p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</a:rPr>
              <a:t>	User :- Detailed information page,Update order details,Update Profile,View Past Order	</a:t>
            </a:r>
          </a:p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</a:rPr>
              <a:t>	Provider :- Update Profile,Show Profile	</a:t>
            </a:r>
          </a:p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</a:rPr>
              <a:t>	Admin :-   Customer page</a:t>
            </a:r>
            <a:endParaRPr lang="en-US" sz="1800" kern="1200" dirty="0">
              <a:solidFill>
                <a:schemeClr val="tx1"/>
              </a:solidFill>
            </a:endParaRPr>
          </a:p>
        </p:txBody>
      </p:sp>
      <p:pic>
        <p:nvPicPr>
          <p:cNvPr id="5" name="Picture 4" descr="A black stick figure pointing at something&#10;&#10;Description automatically generated">
            <a:extLst>
              <a:ext uri="{FF2B5EF4-FFF2-40B4-BE49-F238E27FC236}">
                <a16:creationId xmlns:a16="http://schemas.microsoft.com/office/drawing/2014/main" id="{5BAA7787-8B52-FD4E-C680-2CDE0CD07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218" y="245233"/>
            <a:ext cx="4252328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1116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581862" y="72953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578" y="1046048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Password Rest link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EAC78-46FD-1733-8FBB-0F696E4F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9" y="1984628"/>
            <a:ext cx="10081738" cy="46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313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581862" y="72953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578" y="1046048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 Page</a:t>
            </a: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ervice&#10;&#10;Description automatically generated">
            <a:extLst>
              <a:ext uri="{FF2B5EF4-FFF2-40B4-BE49-F238E27FC236}">
                <a16:creationId xmlns:a16="http://schemas.microsoft.com/office/drawing/2014/main" id="{5CB4D1F0-5181-04A8-1ADB-BCDE24D06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85" y="2346272"/>
            <a:ext cx="8042786" cy="38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1435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581862" y="72953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578" y="1046048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Contact Page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794339-7957-6D73-C253-2CF6BF3BA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60" y="2099932"/>
            <a:ext cx="8564879" cy="371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9135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itle 1"/>
          <p:cNvSpPr txBox="1">
            <a:spLocks noGrp="1"/>
          </p:cNvSpPr>
          <p:nvPr>
            <p:ph type="title"/>
          </p:nvPr>
        </p:nvSpPr>
        <p:spPr>
          <a:xfrm>
            <a:off x="581862" y="72953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algn="ctr"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1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578" y="1046048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Dashboard</a:t>
            </a: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3622C43-74BB-9161-30A7-93482D8EF63A}"/>
              </a:ext>
            </a:extLst>
          </p:cNvPr>
          <p:cNvGrpSpPr>
            <a:grpSpLocks/>
          </p:cNvGrpSpPr>
          <p:nvPr/>
        </p:nvGrpSpPr>
        <p:grpSpPr bwMode="auto">
          <a:xfrm>
            <a:off x="1704028" y="2144561"/>
            <a:ext cx="8606742" cy="4021641"/>
            <a:chOff x="1097" y="298"/>
            <a:chExt cx="10037" cy="5021"/>
          </a:xfrm>
        </p:grpSpPr>
        <p:pic>
          <p:nvPicPr>
            <p:cNvPr id="4099" name="Picture 3">
              <a:extLst>
                <a:ext uri="{FF2B5EF4-FFF2-40B4-BE49-F238E27FC236}">
                  <a16:creationId xmlns:a16="http://schemas.microsoft.com/office/drawing/2014/main" id="{ED7B2C00-4C6A-1A98-8E4B-5686E37F0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" y="307"/>
              <a:ext cx="10018" cy="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339D7F11-49B1-1CB0-E508-BAA717070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05"/>
              <a:ext cx="10023" cy="5007"/>
            </a:xfrm>
            <a:prstGeom prst="rect">
              <a:avLst/>
            </a:pr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4503804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868680">
              <a:defRPr sz="418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defTabSz="914400">
              <a:spcBef>
                <a:spcPct val="0"/>
              </a:spcBef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learnt by doing the software project</a:t>
            </a:r>
          </a:p>
        </p:txBody>
      </p:sp>
      <p:sp>
        <p:nvSpPr>
          <p:cNvPr id="2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6" name="Content Placeholder 2">
            <a:extLst>
              <a:ext uri="{FF2B5EF4-FFF2-40B4-BE49-F238E27FC236}">
                <a16:creationId xmlns:a16="http://schemas.microsoft.com/office/drawing/2014/main" id="{03CBB422-7505-C9D8-5C70-AB4BF6369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46584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Achievements</a:t>
            </a:r>
          </a:p>
        </p:txBody>
      </p:sp>
      <p:sp>
        <p:nvSpPr>
          <p:cNvPr id="19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D80BAA44-DA9A-F622-C682-DE1404393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147076"/>
              </p:ext>
            </p:extLst>
          </p:nvPr>
        </p:nvGraphicFramePr>
        <p:xfrm>
          <a:off x="939800" y="20986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Mistakes</a:t>
            </a:r>
          </a:p>
        </p:txBody>
      </p:sp>
      <p:sp>
        <p:nvSpPr>
          <p:cNvPr id="15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30935" y="2660904"/>
            <a:ext cx="9786279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</a:rPr>
              <a:t>Communication Gaps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</a:rPr>
              <a:t>Working on the taiga for the first time prevented us from managing it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</a:rPr>
              <a:t>Payment Processing with Stripe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</a:rPr>
              <a:t>Not able to manage Git hub properly.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</a:rPr>
              <a:t>Node mailer integration takes lot of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7DE1A-F0B0-9520-7F5E-E3BD4720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3341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0CCD0-DB9F-A2BC-5FAC-DDCAEA34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 Assignment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74EB0-4738-7A51-D20B-5A006D95F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Disha Panjabi	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Frontend &amp; Backend:	</a:t>
            </a:r>
          </a:p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	User :- Confirm mail </a:t>
            </a:r>
            <a:r>
              <a:rPr lang="en-US" sz="1800" kern="1200" dirty="0" err="1">
                <a:solidFill>
                  <a:schemeClr val="tx1"/>
                </a:solidFill>
              </a:rPr>
              <a:t>page,Book</a:t>
            </a:r>
            <a:r>
              <a:rPr lang="en-US" sz="1800" kern="1200" dirty="0">
                <a:solidFill>
                  <a:schemeClr val="tx1"/>
                </a:solidFill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</a:rPr>
              <a:t>Service,Rate</a:t>
            </a:r>
            <a:r>
              <a:rPr lang="en-US" sz="1800" kern="1200" dirty="0">
                <a:solidFill>
                  <a:schemeClr val="tx1"/>
                </a:solidFill>
              </a:rPr>
              <a:t> </a:t>
            </a:r>
            <a:r>
              <a:rPr lang="en-US" sz="1800" kern="1200" dirty="0" err="1">
                <a:solidFill>
                  <a:schemeClr val="tx1"/>
                </a:solidFill>
              </a:rPr>
              <a:t>reviewpage,Contact</a:t>
            </a:r>
            <a:r>
              <a:rPr lang="en-US" sz="1800" kern="1200" dirty="0">
                <a:solidFill>
                  <a:schemeClr val="tx1"/>
                </a:solidFill>
              </a:rPr>
              <a:t> page	</a:t>
            </a:r>
          </a:p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	Provider :- Provider dashboard, Contact Page, Cancel Booking	</a:t>
            </a:r>
          </a:p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	Admin :- Review Page	</a:t>
            </a:r>
          </a:p>
          <a:p>
            <a:r>
              <a:rPr lang="en-US" sz="1800" kern="1200" dirty="0">
                <a:solidFill>
                  <a:schemeClr val="tx1"/>
                </a:solidFill>
              </a:rPr>
              <a:t>Kapadia Krishna     </a:t>
            </a:r>
          </a:p>
          <a:p>
            <a:r>
              <a:rPr lang="en-US" sz="1800" kern="1200" dirty="0">
                <a:solidFill>
                  <a:schemeClr val="tx1"/>
                </a:solidFill>
              </a:rPr>
              <a:t>Frontend &amp; Backend :	</a:t>
            </a:r>
          </a:p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	Visitor :- About page,	</a:t>
            </a:r>
          </a:p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	User :- Track </a:t>
            </a:r>
            <a:r>
              <a:rPr lang="en-US" sz="1800" kern="1200" dirty="0" err="1">
                <a:solidFill>
                  <a:schemeClr val="tx1"/>
                </a:solidFill>
              </a:rPr>
              <a:t>Status,Forgot</a:t>
            </a:r>
            <a:r>
              <a:rPr lang="en-US" sz="1800" kern="1200" dirty="0">
                <a:solidFill>
                  <a:schemeClr val="tx1"/>
                </a:solidFill>
              </a:rPr>
              <a:t> password	</a:t>
            </a:r>
          </a:p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	Provider :- Update Booking, Confirm mail Booking</a:t>
            </a:r>
          </a:p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</a:rPr>
              <a:t>	Admin	:- Service Page</a:t>
            </a:r>
          </a:p>
        </p:txBody>
      </p:sp>
      <p:pic>
        <p:nvPicPr>
          <p:cNvPr id="4" name="Picture 3" descr="A black stick figure pointing at something&#10;&#10;Description automatically generated">
            <a:extLst>
              <a:ext uri="{FF2B5EF4-FFF2-40B4-BE49-F238E27FC236}">
                <a16:creationId xmlns:a16="http://schemas.microsoft.com/office/drawing/2014/main" id="{3F3AD923-F5AA-0674-2CDF-AAD365580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218" y="245233"/>
            <a:ext cx="4252328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012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itle 1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Objectives</a:t>
            </a:r>
          </a:p>
        </p:txBody>
      </p:sp>
      <p:sp>
        <p:nvSpPr>
          <p:cNvPr id="15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8128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939800" algn="l"/>
              </a:tabLst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900" kern="1200" dirty="0">
                <a:solidFill>
                  <a:schemeClr val="tx1"/>
                </a:solidFill>
              </a:rPr>
              <a:t>Our system is to provide a service those senior citizen people who can’t able to</a:t>
            </a:r>
            <a:r>
              <a:rPr lang="en-US" sz="1900" kern="1200" spc="-4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do work</a:t>
            </a:r>
            <a:r>
              <a:rPr lang="en-US" sz="1900" kern="1200" spc="-1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by own-self.</a:t>
            </a:r>
            <a:endParaRPr lang="en-US" sz="1900" kern="1200" dirty="0">
              <a:solidFill>
                <a:schemeClr val="tx1"/>
              </a:solidFill>
              <a:sym typeface="Times New Roman"/>
            </a:endParaRPr>
          </a:p>
          <a:p>
            <a:pPr marL="342900" marR="781050">
              <a:buFont typeface="Arial" panose="020B0604020202020204" pitchFamily="34" charset="0"/>
              <a:buChar char="•"/>
              <a:tabLst>
                <a:tab pos="939800" algn="l"/>
              </a:tabLst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900" kern="1200" dirty="0">
                <a:solidFill>
                  <a:schemeClr val="tx1"/>
                </a:solidFill>
              </a:rPr>
              <a:t>Our website is to enable users to find and hire the right professional for all their</a:t>
            </a:r>
            <a:r>
              <a:rPr lang="en-US" sz="1900" kern="1200" spc="-4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needs, and the professional will show</a:t>
            </a:r>
            <a:r>
              <a:rPr lang="en-US" sz="1900" kern="1200" spc="-1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up at the pre-appointed time.</a:t>
            </a:r>
            <a:endParaRPr lang="en-US" sz="1900" kern="1200" dirty="0">
              <a:solidFill>
                <a:schemeClr val="tx1"/>
              </a:solidFill>
              <a:sym typeface="Times New Roman"/>
            </a:endParaRPr>
          </a:p>
          <a:p>
            <a:pPr marL="342900" marR="793115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939800" algn="l"/>
              </a:tabLst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900" kern="1200" dirty="0">
                <a:solidFill>
                  <a:schemeClr val="tx1"/>
                </a:solidFill>
              </a:rPr>
              <a:t>Main benefit to save the time and money of the users as</a:t>
            </a:r>
            <a:r>
              <a:rPr lang="en-US" sz="1900" kern="1200" spc="-1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well-equipped with the</a:t>
            </a:r>
            <a:r>
              <a:rPr lang="en-US" sz="1900" kern="1200" spc="-4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modern way</a:t>
            </a:r>
            <a:r>
              <a:rPr lang="en-US" sz="1900" kern="1200" spc="-1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of searching for online service providers and allocating jobs to verified professionals.</a:t>
            </a:r>
            <a:endParaRPr lang="en-US" sz="1900" kern="1200" dirty="0">
              <a:solidFill>
                <a:schemeClr val="tx1"/>
              </a:solidFill>
              <a:sym typeface="Times New Roman"/>
            </a:endParaRPr>
          </a:p>
          <a:p>
            <a:pPr marL="3429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939800" algn="l"/>
              </a:tabLst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900" kern="1200" dirty="0">
                <a:solidFill>
                  <a:schemeClr val="tx1"/>
                </a:solidFill>
              </a:rPr>
              <a:t>For all these services client or user can also make the payment in Online mode.</a:t>
            </a:r>
            <a:endParaRPr lang="en-US" sz="1900" kern="1200" dirty="0">
              <a:solidFill>
                <a:schemeClr val="tx1"/>
              </a:solidFill>
              <a:sym typeface="Times New Roman"/>
            </a:endParaRPr>
          </a:p>
          <a:p>
            <a:pPr marL="342900" marR="878205">
              <a:spcBef>
                <a:spcPts val="200"/>
              </a:spcBef>
              <a:buFont typeface="Arial" panose="020B0604020202020204" pitchFamily="34" charset="0"/>
              <a:buChar char="•"/>
              <a:tabLst>
                <a:tab pos="939800" algn="l"/>
              </a:tabLst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900" kern="1200" dirty="0">
                <a:solidFill>
                  <a:schemeClr val="tx1"/>
                </a:solidFill>
              </a:rPr>
              <a:t>Our main aim is to provide best services through the professional at home in a</a:t>
            </a:r>
            <a:r>
              <a:rPr lang="en-US" sz="1900" kern="1200" spc="-4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way that</a:t>
            </a:r>
            <a:r>
              <a:rPr lang="en-US" sz="1900" kern="1200" spc="-1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has</a:t>
            </a:r>
            <a:r>
              <a:rPr lang="en-US" sz="1900" kern="1200" spc="-1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never</a:t>
            </a:r>
            <a:r>
              <a:rPr lang="en-US" sz="1900" kern="1200" spc="-1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been experienced</a:t>
            </a:r>
            <a:r>
              <a:rPr lang="en-US" sz="1900" kern="1200" spc="-100" dirty="0">
                <a:solidFill>
                  <a:schemeClr val="tx1"/>
                </a:solidFill>
              </a:rPr>
              <a:t> </a:t>
            </a:r>
            <a:r>
              <a:rPr lang="en-US" sz="1900" kern="1200" dirty="0">
                <a:solidFill>
                  <a:schemeClr val="tx1"/>
                </a:solidFill>
              </a:rPr>
              <a:t>before.</a:t>
            </a:r>
          </a:p>
        </p:txBody>
      </p:sp>
      <p:pic>
        <p:nvPicPr>
          <p:cNvPr id="3" name="Picture 2" descr="A red stamp with white text&#10;&#10;Description automatically generated">
            <a:extLst>
              <a:ext uri="{FF2B5EF4-FFF2-40B4-BE49-F238E27FC236}">
                <a16:creationId xmlns:a16="http://schemas.microsoft.com/office/drawing/2014/main" id="{F6EF4A37-C278-17AB-5876-A95979456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" r="3250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Milestones</a:t>
            </a:r>
          </a:p>
        </p:txBody>
      </p:sp>
      <p:sp>
        <p:nvSpPr>
          <p:cNvPr id="13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blue flags&#10;&#10;Description automatically generated">
            <a:extLst>
              <a:ext uri="{FF2B5EF4-FFF2-40B4-BE49-F238E27FC236}">
                <a16:creationId xmlns:a16="http://schemas.microsoft.com/office/drawing/2014/main" id="{25B74DEA-9F6F-6803-D1C5-42DBE22CB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989197"/>
            <a:ext cx="5458968" cy="2879605"/>
          </a:xfrm>
          <a:prstGeom prst="rect">
            <a:avLst/>
          </a:prstGeom>
        </p:spPr>
      </p:pic>
      <p:graphicFrame>
        <p:nvGraphicFramePr>
          <p:cNvPr id="132" name="Content Placeholder 2">
            <a:extLst>
              <a:ext uri="{FF2B5EF4-FFF2-40B4-BE49-F238E27FC236}">
                <a16:creationId xmlns:a16="http://schemas.microsoft.com/office/drawing/2014/main" id="{92830ED8-13B6-EF29-3FC6-E0BD5728E320}"/>
              </a:ext>
            </a:extLst>
          </p:cNvPr>
          <p:cNvGraphicFramePr/>
          <p:nvPr/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2"/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lvl1pPr>
          </a:lstStyle>
          <a:p>
            <a:pPr indent="0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1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13.png">
            <a:extLst>
              <a:ext uri="{FF2B5EF4-FFF2-40B4-BE49-F238E27FC236}">
                <a16:creationId xmlns:a16="http://schemas.microsoft.com/office/drawing/2014/main" id="{B6609066-18ED-01DE-C5A8-39437CB1D2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7405" y="3175"/>
            <a:ext cx="6299200" cy="68548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2"/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1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14.png">
            <a:extLst>
              <a:ext uri="{FF2B5EF4-FFF2-40B4-BE49-F238E27FC236}">
                <a16:creationId xmlns:a16="http://schemas.microsoft.com/office/drawing/2014/main" id="{781E0226-D0FC-771F-B119-BA3CC4AAD9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6884" y="0"/>
            <a:ext cx="6439535" cy="68555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3"/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 Level Diagram</a:t>
            </a:r>
          </a:p>
        </p:txBody>
      </p:sp>
      <p:sp>
        <p:nvSpPr>
          <p:cNvPr id="1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22" y="640080"/>
            <a:ext cx="5286764" cy="555040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2"/>
          <p:cNvSpPr txBox="1"/>
          <p:nvPr/>
        </p:nvSpPr>
        <p:spPr>
          <a:xfrm>
            <a:off x="630936" y="2807208"/>
            <a:ext cx="3773916" cy="3410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b="1">
                <a:latin typeface="Verdana"/>
                <a:ea typeface="Verdana"/>
                <a:cs typeface="Verdana"/>
                <a:sym typeface="Verdana"/>
              </a:defRPr>
            </a:pPr>
            <a:r>
              <a:rPr lang="en-US" sz="2200" kern="1200" dirty="0">
                <a:solidFill>
                  <a:schemeClr val="tx1"/>
                </a:solidFill>
              </a:rPr>
              <a:t>1</a:t>
            </a:r>
            <a:r>
              <a:rPr lang="en-US" sz="2200" kern="1200" baseline="30000" dirty="0">
                <a:solidFill>
                  <a:schemeClr val="tx1"/>
                </a:solidFill>
              </a:rPr>
              <a:t>st</a:t>
            </a:r>
            <a:r>
              <a:rPr lang="en-US" sz="2200" kern="1200" dirty="0">
                <a:solidFill>
                  <a:schemeClr val="tx1"/>
                </a:solidFill>
              </a:rPr>
              <a:t> Level Visitor DFD</a:t>
            </a:r>
            <a:endParaRPr lang="en-US" sz="2200" kern="1200" dirty="0">
              <a:solidFill>
                <a:schemeClr val="tx1"/>
              </a:solidFill>
              <a:sym typeface="Times New Roman"/>
            </a:endParaRPr>
          </a:p>
        </p:txBody>
      </p:sp>
      <p:pic>
        <p:nvPicPr>
          <p:cNvPr id="12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68032"/>
            <a:ext cx="6903720" cy="45219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519</Words>
  <Application>Microsoft Office PowerPoint</Application>
  <PresentationFormat>Widescreen</PresentationFormat>
  <Paragraphs>100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Times New Roman</vt:lpstr>
      <vt:lpstr>Verdana</vt:lpstr>
      <vt:lpstr>Office Theme</vt:lpstr>
      <vt:lpstr>Group id :- 9</vt:lpstr>
      <vt:lpstr>Task Assignment</vt:lpstr>
      <vt:lpstr>Task Assignment</vt:lpstr>
      <vt:lpstr> Objectives</vt:lpstr>
      <vt:lpstr> Milestones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Lessons learnt by doing the software project</vt:lpstr>
      <vt:lpstr>Achievements</vt:lpstr>
      <vt:lpstr>Mistakes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id :- 9</dc:title>
  <cp:lastModifiedBy>2240 SHAH JINANSH JIGNESHKUMAR</cp:lastModifiedBy>
  <cp:revision>116</cp:revision>
  <dcterms:modified xsi:type="dcterms:W3CDTF">2024-04-24T07:04:59Z</dcterms:modified>
</cp:coreProperties>
</file>